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7" r:id="rId2"/>
    <p:sldId id="258" r:id="rId3"/>
    <p:sldId id="259" r:id="rId4"/>
    <p:sldId id="260" r:id="rId5"/>
    <p:sldId id="261" r:id="rId6"/>
    <p:sldId id="267" r:id="rId7"/>
    <p:sldId id="268" r:id="rId8"/>
    <p:sldId id="265" r:id="rId9"/>
    <p:sldId id="266" r:id="rId10"/>
    <p:sldId id="269" r:id="rId11"/>
    <p:sldId id="272" r:id="rId12"/>
    <p:sldId id="273" r:id="rId13"/>
    <p:sldId id="274" r:id="rId14"/>
    <p:sldId id="262" r:id="rId15"/>
    <p:sldId id="263" r:id="rId16"/>
    <p:sldId id="264" r:id="rId17"/>
    <p:sldId id="271" r:id="rId18"/>
    <p:sldId id="270" r:id="rId19"/>
  </p:sldIdLst>
  <p:sldSz cx="12192000" cy="6858000"/>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0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2C6BD1-2464-435F-B97A-872CB8808CC1}" v="48" dt="2023-05-19T08:33:35.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3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1:02:29.06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262 0 24575,'0'0'0,"0"5"0,0 6 0,0 5 0,0 9 0,0 9 0,0 2 0,0 0 0,0-1 0,0-3 0,0-2 0,0-2 0,0-1 0,0-1 0,0 0 0,0-1 0,0 1 0,0-1 0,0 1 0,0-1 0,0 1 0,0 0 0,0 0 0,0 0 0,0 0 0,0 0 0,0 0 0,0 0 0,0 0 0,0 0 0,0-1 0,5 1 0,1 0 0,-1 0 0,5 0 0,-2 5 0,-1 0 0,-1 1 0,-3-2 0,-1-1 0,4-1 0,0 4 0,-1 0 0,4 4 0,5 10 0,3 20 0,9 13 0,-2 13 0,1 2 0,-4-11 0,-6-8 0,-6-9 0,2-7 0,-3-10 0,-3-8 0,5-11 0,-3-6 0,0-3 0,-2 5 0,-2 1 0,-2 0 0,0 1 0,4 0 0,0-1 0,0-1 0,-1 1 0,-1-1 0,-1 0 0,-1 0 0,-1 0 0,0 0 0,0 0 0,0 5 0,0 5 0,0 6 0,0 9 0,-1 14 0,1-3 0,0 0 0,0 8 0,0-8 0,0-2 0,0-8 0,0-9 0,0-6 0,0-6 0,0-3 0,0-2 0,0-2 0,0 1 0,-5-1 0,0 1 0,0 0 0,0 1 0,2-1 0,1 1 0,1 0 0,-5 0 0,1 0 0,-6-5 0,2 10 0,-5 5 0,3 7 0,1-1 0,4-2 0,-4 2 0,3-4 0,0 2 0,3-2 0,1 2 0,2-3 0,0 3 0,1 3 0,0-3 0,1-3 0,-1 2 0,0-2 0,0-3 0,1-3 0,-1-2 0,0-2 0,0 0 0,0-1 0,0-1 0,0 1 0,0-1 0,0 0 0,0 1 0,0 0 0,0 0 0,0 0 0,0 0 0,0-1 0,0 1 0,0 1 0,0-2 0,0 1 0,0 0 0,0 0 0,0 0 0,0 0 0,0 0 0,0 0 0,0 5 0,0 0 0,0 1 0,0-2 0,0-1 0,0-1 0,0-1 0,0 4 0,-5 11 0,-6 15 0,-5 31 0,-4 2 0,-4 26 0,-1 8 0,-1 3 0,-1 3 0,0-5 0,0-10 0,5-11 0,1-5 0,1-12 0,3-6 0,5 2 0,4-3 0,-2 0 0,3 4 0,1 0 0,2-6 0,-3 20 0,0-6 0,2 9 0,-5-2 0,2-4 0,0-10 0,3-10 0,-9-8 0,2-13 0,0-5 0,4-7 0,1-2 0,4-3 0,1-4 0,1 2 0,1 4 0,1 3 0,-1 9 0,1 9 0,-1 16 0,1 7 0,-1 14 0,0 0 0,0-1 0,0-4 0,0-9 0,0-10 0,0-13 0,0-7 0,0-4 0,0-1 0,0-1 0,0-4 0,0-5 0,0 2 0,0-4 0,0-3 0,0-2 0,0-2 0,5 3 0,0 5 0,6 4 0,-2 4 0,5-1 0,-2-3 0,-2-5 0,-3-4 0,-3 3 0,4-3 0,-2 0 0,4-2 0,0 8 0,3 5 0,3 0 0,-2 2 0,3 7 0,-3-3 0,-4-5 0,-2-4 0,-4-6 0,-2-3 0,-1-3 0,4 4 0,0-2 0,5 0 0,-1 0 0,4-2 0,4-1 0,3 5 0,-3-1 0,2 1 0,-4-2 0,-4-1 0,-3 24 0,-9 58 0,-7 31 0,-13 32 0,1 1 0,-4-10 0,4-25 0,5-31 0,4-24 0,5-18 0,3-17 0,2-7 0,2-3 0,-1-3 0,1 6 0,0 18 0,-5 25 0,-2 7 0,1 15 0,1-2 0,1-3 0,0-18 0,2-10 0,1-17 0,0-12 0,0-10 0,0-6 0,0-4 0,0-3 0,1 5 0,-1 1 0,0 0 0,0 0 0,0 0 0,0-2 0,0 0 0,0-1 0,0 0 0,0 0 0,0 0 0,0 0 0,0-6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1:02:34.909"/>
    </inkml:context>
    <inkml:brush xml:id="br0">
      <inkml:brushProperty name="width" value="0.1" units="cm"/>
      <inkml:brushProperty name="height" value="0.1" units="cm"/>
      <inkml:brushProperty name="color" value="#AE198D"/>
      <inkml:brushProperty name="inkEffects" value="galaxy"/>
      <inkml:brushProperty name="anchorX" value="1068.65442"/>
      <inkml:brushProperty name="anchorY" value="-12198.9834"/>
      <inkml:brushProperty name="scaleFactor" value="0.5"/>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1:02:29.06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262 0 24575,'0'0'0,"0"5"0,0 6 0,0 5 0,0 9 0,0 9 0,0 2 0,0 0 0,0-1 0,0-3 0,0-2 0,0-2 0,0-1 0,0-1 0,0 0 0,0-1 0,0 1 0,0-1 0,0 1 0,0-1 0,0 1 0,0 0 0,0 0 0,0 0 0,0 0 0,0 0 0,0 0 0,0 0 0,0 0 0,0 0 0,0-1 0,5 1 0,1 0 0,-1 0 0,5 0 0,-2 5 0,-1 0 0,-1 1 0,-3-2 0,-1-1 0,4-1 0,0 4 0,-1 0 0,4 4 0,5 10 0,3 20 0,9 13 0,-2 13 0,1 2 0,-4-11 0,-6-8 0,-6-9 0,2-7 0,-3-10 0,-3-8 0,5-11 0,-3-6 0,0-3 0,-2 5 0,-2 1 0,-2 0 0,0 1 0,4 0 0,0-1 0,0-1 0,-1 1 0,-1-1 0,-1 0 0,-1 0 0,-1 0 0,0 0 0,0 0 0,0 5 0,0 5 0,0 6 0,0 9 0,-1 14 0,1-3 0,0 0 0,0 8 0,0-8 0,0-2 0,0-8 0,0-9 0,0-6 0,0-6 0,0-3 0,0-2 0,0-2 0,0 1 0,-5-1 0,0 1 0,0 0 0,0 1 0,2-1 0,1 1 0,1 0 0,-5 0 0,1 0 0,-6-5 0,2 10 0,-5 5 0,3 7 0,1-1 0,4-2 0,-4 2 0,3-4 0,0 2 0,3-2 0,1 2 0,2-3 0,0 3 0,1 3 0,0-3 0,1-3 0,-1 2 0,0-2 0,0-3 0,1-3 0,-1-2 0,0-2 0,0 0 0,0-1 0,0-1 0,0 1 0,0-1 0,0 0 0,0 1 0,0 0 0,0 0 0,0 0 0,0 0 0,0-1 0,0 1 0,0 1 0,0-2 0,0 1 0,0 0 0,0 0 0,0 0 0,0 0 0,0 0 0,0 0 0,0 5 0,0 0 0,0 1 0,0-2 0,0-1 0,0-1 0,0-1 0,0 4 0,-5 11 0,-6 15 0,-5 31 0,-4 2 0,-4 26 0,-1 8 0,-1 3 0,-1 3 0,0-5 0,0-10 0,5-11 0,1-5 0,1-12 0,3-6 0,5 2 0,4-3 0,-2 0 0,3 4 0,1 0 0,2-6 0,-3 20 0,0-6 0,2 9 0,-5-2 0,2-4 0,0-10 0,3-10 0,-9-8 0,2-13 0,0-5 0,4-7 0,1-2 0,4-3 0,1-4 0,1 2 0,1 4 0,1 3 0,-1 9 0,1 9 0,-1 16 0,1 7 0,-1 14 0,0 0 0,0-1 0,0-4 0,0-9 0,0-10 0,0-13 0,0-7 0,0-4 0,0-1 0,0-1 0,0-4 0,0-5 0,0 2 0,0-4 0,0-3 0,0-2 0,0-2 0,5 3 0,0 5 0,6 4 0,-2 4 0,5-1 0,-2-3 0,-2-5 0,-3-4 0,-3 3 0,4-3 0,-2 0 0,4-2 0,0 8 0,3 5 0,3 0 0,-2 2 0,3 7 0,-3-3 0,-4-5 0,-2-4 0,-4-6 0,-2-3 0,-1-3 0,4 4 0,0-2 0,5 0 0,-1 0 0,4-2 0,4-1 0,3 5 0,-3-1 0,2 1 0,-4-2 0,-4-1 0,-3 24 0,-9 58 0,-7 31 0,-13 32 0,1 1 0,-4-10 0,4-25 0,5-31 0,4-24 0,5-18 0,3-17 0,2-7 0,2-3 0,-1-3 0,1 6 0,0 18 0,-5 25 0,-2 7 0,1 15 0,1-2 0,1-3 0,0-18 0,2-10 0,1-17 0,0-12 0,0-10 0,0-6 0,0-4 0,0-3 0,1 5 0,-1 1 0,0 0 0,0 0 0,0 0 0,0-2 0,0 0 0,0-1 0,0 0 0,0 0 0,0 0 0,0 0 0,0-6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1:02:34.909"/>
    </inkml:context>
    <inkml:brush xml:id="br0">
      <inkml:brushProperty name="width" value="0.1" units="cm"/>
      <inkml:brushProperty name="height" value="0.1" units="cm"/>
      <inkml:brushProperty name="color" value="#AE198D"/>
      <inkml:brushProperty name="inkEffects" value="galaxy"/>
      <inkml:brushProperty name="anchorX" value="1068.65442"/>
      <inkml:brushProperty name="anchorY" value="-12198.9834"/>
      <inkml:brushProperty name="scaleFactor" value="0.5"/>
    </inkml:brush>
  </inkml:definitions>
  <inkml:trace contextRef="#ctx0" brushRef="#br0">0 1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5/26/2025</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‹Nr.›</a:t>
            </a:fld>
            <a:endParaRPr lang="en-US" dirty="0"/>
          </a:p>
        </p:txBody>
      </p:sp>
    </p:spTree>
    <p:extLst>
      <p:ext uri="{BB962C8B-B14F-4D97-AF65-F5344CB8AC3E}">
        <p14:creationId xmlns:p14="http://schemas.microsoft.com/office/powerpoint/2010/main" val="191020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5/26/2025</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04082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5/26/2025</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73055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5/26/2025</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6998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5/26/2025</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99975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5/26/2025</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8192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5/26/2025</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195602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5/26/2025</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46963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5/26/2025</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98265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5/26/2025</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55482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5/26/2025</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87251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5/26/2025</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‹Nr.›</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275291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800" r:id="rId6"/>
    <p:sldLayoutId id="2147483795" r:id="rId7"/>
    <p:sldLayoutId id="2147483796" r:id="rId8"/>
    <p:sldLayoutId id="2147483797" r:id="rId9"/>
    <p:sldLayoutId id="2147483799" r:id="rId10"/>
    <p:sldLayoutId id="2147483798"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4" name="Titel 3">
            <a:extLst>
              <a:ext uri="{FF2B5EF4-FFF2-40B4-BE49-F238E27FC236}">
                <a16:creationId xmlns:a16="http://schemas.microsoft.com/office/drawing/2014/main" id="{D3F5E1F2-E382-7F37-1F8E-4714F40A8D9F}"/>
              </a:ext>
            </a:extLst>
          </p:cNvPr>
          <p:cNvSpPr>
            <a:spLocks noGrp="1"/>
          </p:cNvSpPr>
          <p:nvPr>
            <p:ph type="title"/>
          </p:nvPr>
        </p:nvSpPr>
        <p:spPr>
          <a:xfrm>
            <a:off x="777240" y="777240"/>
            <a:ext cx="4606280" cy="2493876"/>
          </a:xfrm>
        </p:spPr>
        <p:txBody>
          <a:bodyPr anchor="b">
            <a:normAutofit/>
          </a:bodyPr>
          <a:lstStyle/>
          <a:p>
            <a:r>
              <a:rPr lang="de-DE" sz="4400" b="1" dirty="0" err="1">
                <a:solidFill>
                  <a:srgbClr val="0070C0"/>
                </a:solidFill>
                <a:latin typeface="Century Gothic" panose="020B0502020202020204" pitchFamily="34" charset="0"/>
              </a:rPr>
              <a:t>You</a:t>
            </a:r>
            <a:r>
              <a:rPr lang="de-DE" sz="4400" b="1" dirty="0">
                <a:solidFill>
                  <a:srgbClr val="0070C0"/>
                </a:solidFill>
                <a:latin typeface="Century Gothic" panose="020B0502020202020204" pitchFamily="34" charset="0"/>
              </a:rPr>
              <a:t> </a:t>
            </a:r>
            <a:r>
              <a:rPr lang="de-DE" sz="4400" b="1" dirty="0" err="1">
                <a:solidFill>
                  <a:srgbClr val="0070C0"/>
                </a:solidFill>
                <a:latin typeface="Century Gothic" panose="020B0502020202020204" pitchFamily="34" charset="0"/>
              </a:rPr>
              <a:t>are</a:t>
            </a:r>
            <a:r>
              <a:rPr lang="de-DE" sz="4400" b="1" dirty="0">
                <a:solidFill>
                  <a:srgbClr val="0070C0"/>
                </a:solidFill>
                <a:latin typeface="Century Gothic" panose="020B0502020202020204" pitchFamily="34" charset="0"/>
              </a:rPr>
              <a:t> </a:t>
            </a:r>
            <a:r>
              <a:rPr lang="de-DE" sz="4400" b="1" dirty="0" err="1">
                <a:solidFill>
                  <a:srgbClr val="0070C0"/>
                </a:solidFill>
                <a:latin typeface="Century Gothic" panose="020B0502020202020204" pitchFamily="34" charset="0"/>
              </a:rPr>
              <a:t>ready</a:t>
            </a:r>
            <a:r>
              <a:rPr lang="de-DE" sz="4400" b="1" dirty="0">
                <a:solidFill>
                  <a:srgbClr val="0070C0"/>
                </a:solidFill>
                <a:latin typeface="Century Gothic" panose="020B0502020202020204" pitchFamily="34" charset="0"/>
              </a:rPr>
              <a:t> </a:t>
            </a:r>
            <a:r>
              <a:rPr lang="de-DE" sz="4400" b="1" dirty="0" err="1">
                <a:solidFill>
                  <a:srgbClr val="0070C0"/>
                </a:solidFill>
                <a:latin typeface="Century Gothic" panose="020B0502020202020204" pitchFamily="34" charset="0"/>
              </a:rPr>
              <a:t>to</a:t>
            </a:r>
            <a:r>
              <a:rPr lang="de-DE" sz="4400" b="1" dirty="0">
                <a:solidFill>
                  <a:srgbClr val="0070C0"/>
                </a:solidFill>
                <a:latin typeface="Century Gothic" panose="020B0502020202020204" pitchFamily="34" charset="0"/>
              </a:rPr>
              <a:t> </a:t>
            </a:r>
            <a:r>
              <a:rPr lang="de-DE" sz="4400" b="1">
                <a:solidFill>
                  <a:srgbClr val="0070C0"/>
                </a:solidFill>
                <a:latin typeface="Century Gothic" panose="020B0502020202020204" pitchFamily="34" charset="0"/>
              </a:rPr>
              <a:t>take</a:t>
            </a:r>
            <a:r>
              <a:rPr lang="de-DE" sz="4400" b="1" dirty="0">
                <a:solidFill>
                  <a:srgbClr val="0070C0"/>
                </a:solidFill>
                <a:latin typeface="Century Gothic" panose="020B0502020202020204" pitchFamily="34" charset="0"/>
              </a:rPr>
              <a:t>-</a:t>
            </a:r>
            <a:r>
              <a:rPr lang="de-DE" sz="4400" b="1">
                <a:solidFill>
                  <a:srgbClr val="0070C0"/>
                </a:solidFill>
                <a:latin typeface="Century Gothic" panose="020B0502020202020204" pitchFamily="34" charset="0"/>
              </a:rPr>
              <a:t>off</a:t>
            </a:r>
            <a:endParaRPr lang="de-DE" sz="4400" b="1" dirty="0">
              <a:solidFill>
                <a:srgbClr val="0070C0"/>
              </a:solidFill>
              <a:latin typeface="Century Gothic" panose="020B0502020202020204" pitchFamily="34" charset="0"/>
            </a:endParaRPr>
          </a:p>
        </p:txBody>
      </p:sp>
      <p:grpSp>
        <p:nvGrpSpPr>
          <p:cNvPr id="26"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27" name="Oval 17">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8">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9">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0">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1">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fik 7" descr="Ein Bild, das Ballon, Heißluftballon, Transport, Flugzeug enthält.&#10;&#10;Automatisch generierte Beschreibung">
            <a:extLst>
              <a:ext uri="{FF2B5EF4-FFF2-40B4-BE49-F238E27FC236}">
                <a16:creationId xmlns:a16="http://schemas.microsoft.com/office/drawing/2014/main" id="{716A50DB-A8A8-6444-2E1D-5E6F58B1B5ED}"/>
              </a:ext>
            </a:extLst>
          </p:cNvPr>
          <p:cNvPicPr>
            <a:picLocks noChangeAspect="1"/>
          </p:cNvPicPr>
          <p:nvPr/>
        </p:nvPicPr>
        <p:blipFill rotWithShape="1">
          <a:blip r:embed="rId2">
            <a:extLst>
              <a:ext uri="{28A0092B-C50C-407E-A947-70E740481C1C}">
                <a14:useLocalDpi xmlns:a14="http://schemas.microsoft.com/office/drawing/2010/main" val="0"/>
              </a:ext>
            </a:extLst>
          </a:blip>
          <a:srcRect l="17606" r="16145" b="1"/>
          <a:stretch/>
        </p:blipFill>
        <p:spPr>
          <a:xfrm>
            <a:off x="6325232" y="601457"/>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2" name="Picture 3">
            <a:extLst>
              <a:ext uri="{FF2B5EF4-FFF2-40B4-BE49-F238E27FC236}">
                <a16:creationId xmlns:a16="http://schemas.microsoft.com/office/drawing/2014/main" id="{70AE61A4-F417-5D72-C9AC-578E6C80BC43}"/>
              </a:ext>
            </a:extLst>
          </p:cNvPr>
          <p:cNvPicPr>
            <a:picLocks noGrp="1" noChangeAspect="1"/>
          </p:cNvPicPr>
          <p:nvPr>
            <p:ph idx="1"/>
          </p:nvPr>
        </p:nvPicPr>
        <p:blipFill rotWithShape="1">
          <a:blip r:embed="rId3"/>
          <a:srcRect l="30638" r="12111" b="-2"/>
          <a:stretch/>
        </p:blipFill>
        <p:spPr>
          <a:xfrm>
            <a:off x="6828098" y="6047551"/>
            <a:ext cx="570024" cy="569306"/>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5" name="Pfeil: nach oben 4">
            <a:extLst>
              <a:ext uri="{FF2B5EF4-FFF2-40B4-BE49-F238E27FC236}">
                <a16:creationId xmlns:a16="http://schemas.microsoft.com/office/drawing/2014/main" id="{4C95A7F0-5180-25D4-3167-04F80547C634}"/>
              </a:ext>
            </a:extLst>
          </p:cNvPr>
          <p:cNvSpPr/>
          <p:nvPr/>
        </p:nvSpPr>
        <p:spPr>
          <a:xfrm rot="3197391">
            <a:off x="1268963" y="4973216"/>
            <a:ext cx="484632" cy="978408"/>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83ED7966-2C47-A206-6583-7F70B75AA641}"/>
              </a:ext>
            </a:extLst>
          </p:cNvPr>
          <p:cNvSpPr txBox="1"/>
          <p:nvPr/>
        </p:nvSpPr>
        <p:spPr>
          <a:xfrm>
            <a:off x="2164702" y="3778899"/>
            <a:ext cx="3125755" cy="1323439"/>
          </a:xfrm>
          <a:prstGeom prst="rect">
            <a:avLst/>
          </a:prstGeom>
          <a:noFill/>
        </p:spPr>
        <p:txBody>
          <a:bodyPr wrap="square" rtlCol="0">
            <a:spAutoFit/>
          </a:bodyPr>
          <a:lstStyle/>
          <a:p>
            <a:endParaRPr lang="de-DE" sz="4400" dirty="0">
              <a:latin typeface="Century Gothic" panose="020B0502020202020204" pitchFamily="34" charset="0"/>
            </a:endParaRPr>
          </a:p>
          <a:p>
            <a:r>
              <a:rPr lang="de-DE" sz="3600" dirty="0">
                <a:solidFill>
                  <a:srgbClr val="0070C0"/>
                </a:solidFill>
                <a:latin typeface="Century Gothic" panose="020B0502020202020204" pitchFamily="34" charset="0"/>
              </a:rPr>
              <a:t>5. Klasse</a:t>
            </a:r>
          </a:p>
        </p:txBody>
      </p:sp>
      <p:sp>
        <p:nvSpPr>
          <p:cNvPr id="7" name="Rechteck 6">
            <a:extLst>
              <a:ext uri="{FF2B5EF4-FFF2-40B4-BE49-F238E27FC236}">
                <a16:creationId xmlns:a16="http://schemas.microsoft.com/office/drawing/2014/main" id="{800670D1-AAEA-B9D2-5381-3D5C72CF073B}"/>
              </a:ext>
            </a:extLst>
          </p:cNvPr>
          <p:cNvSpPr/>
          <p:nvPr/>
        </p:nvSpPr>
        <p:spPr>
          <a:xfrm>
            <a:off x="1072896" y="6329631"/>
            <a:ext cx="3671979" cy="47289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3420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4BFF0-5D1F-90C9-BFDF-0E5ACD58AAC4}"/>
              </a:ext>
            </a:extLst>
          </p:cNvPr>
          <p:cNvSpPr>
            <a:spLocks noGrp="1"/>
          </p:cNvSpPr>
          <p:nvPr>
            <p:ph type="title"/>
          </p:nvPr>
        </p:nvSpPr>
        <p:spPr>
          <a:xfrm>
            <a:off x="777240" y="365125"/>
            <a:ext cx="10659110" cy="2060834"/>
          </a:xfrm>
        </p:spPr>
        <p:txBody>
          <a:bodyPr>
            <a:normAutofit/>
          </a:bodyPr>
          <a:lstStyle/>
          <a:p>
            <a:pPr algn="ctr"/>
            <a:r>
              <a:rPr lang="de-DE" sz="4400" b="1" dirty="0">
                <a:solidFill>
                  <a:srgbClr val="0070C0"/>
                </a:solidFill>
                <a:latin typeface="Century Gothic" panose="020B0502020202020204" pitchFamily="34" charset="0"/>
              </a:rPr>
              <a:t>Glücksmomente sammeln</a:t>
            </a:r>
            <a:br>
              <a:rPr lang="de-DE" sz="4400" b="1" dirty="0">
                <a:solidFill>
                  <a:srgbClr val="0070C0"/>
                </a:solidFill>
                <a:latin typeface="Century Gothic" panose="020B0502020202020204" pitchFamily="34" charset="0"/>
              </a:rPr>
            </a:br>
            <a:r>
              <a:rPr lang="de-DE" sz="1800" dirty="0">
                <a:solidFill>
                  <a:srgbClr val="0070C0"/>
                </a:solidFill>
                <a:latin typeface="Century Gothic" panose="020B0502020202020204" pitchFamily="34" charset="0"/>
              </a:rPr>
              <a:t>Besorge dir ein Marmeladenglas und verziere es oder beklebe einen Karton! Schreibe Erfolge und Glücksmomente auf kleine Zettel, die du in der neuen Schule erlebst und notiere dir auch das Datum. Anschließend legst du sie ins Glas. Natürlich kannst du auch Glücksmomente sammeln, die du außerhalb der Schule erlebst!</a:t>
            </a:r>
            <a:endParaRPr lang="de-DE" sz="4400" b="1" dirty="0">
              <a:solidFill>
                <a:srgbClr val="0070C0"/>
              </a:solidFill>
              <a:latin typeface="Century Gothic" panose="020B0502020202020204" pitchFamily="34" charset="0"/>
            </a:endParaRPr>
          </a:p>
        </p:txBody>
      </p:sp>
      <p:pic>
        <p:nvPicPr>
          <p:cNvPr id="6" name="Grafik 5" descr="Ein Bild, das Zylinder, Deckel, Glas, Schwarzweiß enthält.&#10;&#10;Automatisch generierte Beschreibung">
            <a:extLst>
              <a:ext uri="{FF2B5EF4-FFF2-40B4-BE49-F238E27FC236}">
                <a16:creationId xmlns:a16="http://schemas.microsoft.com/office/drawing/2014/main" id="{540960F6-F8F5-314F-4480-F00375D21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914" y="2556278"/>
            <a:ext cx="2723555" cy="4120745"/>
          </a:xfrm>
          <a:prstGeom prst="rect">
            <a:avLst/>
          </a:prstGeom>
        </p:spPr>
      </p:pic>
      <p:sp>
        <p:nvSpPr>
          <p:cNvPr id="7" name="Textfeld 6">
            <a:extLst>
              <a:ext uri="{FF2B5EF4-FFF2-40B4-BE49-F238E27FC236}">
                <a16:creationId xmlns:a16="http://schemas.microsoft.com/office/drawing/2014/main" id="{DEFDFAFD-3914-8A7B-3DC8-EE16C2F2EF56}"/>
              </a:ext>
            </a:extLst>
          </p:cNvPr>
          <p:cNvSpPr txBox="1"/>
          <p:nvPr/>
        </p:nvSpPr>
        <p:spPr>
          <a:xfrm>
            <a:off x="4924602" y="4616651"/>
            <a:ext cx="2723555" cy="954107"/>
          </a:xfrm>
          <a:prstGeom prst="rect">
            <a:avLst/>
          </a:prstGeom>
          <a:noFill/>
        </p:spPr>
        <p:txBody>
          <a:bodyPr wrap="square" rtlCol="0">
            <a:spAutoFit/>
          </a:bodyPr>
          <a:lstStyle/>
          <a:p>
            <a:r>
              <a:rPr lang="de-DE" sz="2800" dirty="0"/>
              <a:t> </a:t>
            </a:r>
            <a:r>
              <a:rPr lang="de-DE" sz="2800" b="1" dirty="0">
                <a:solidFill>
                  <a:srgbClr val="FF0000"/>
                </a:solidFill>
              </a:rPr>
              <a:t>Meine Glücksmomente</a:t>
            </a:r>
          </a:p>
        </p:txBody>
      </p:sp>
      <p:pic>
        <p:nvPicPr>
          <p:cNvPr id="8" name="Picture 3">
            <a:extLst>
              <a:ext uri="{FF2B5EF4-FFF2-40B4-BE49-F238E27FC236}">
                <a16:creationId xmlns:a16="http://schemas.microsoft.com/office/drawing/2014/main" id="{D4C6958B-3417-74AF-2B6F-3206119014CB}"/>
              </a:ext>
            </a:extLst>
          </p:cNvPr>
          <p:cNvPicPr>
            <a:picLocks noChangeAspect="1"/>
          </p:cNvPicPr>
          <p:nvPr/>
        </p:nvPicPr>
        <p:blipFill rotWithShape="1">
          <a:blip r:embed="rId3"/>
          <a:srcRect l="30638" r="12111" b="-2"/>
          <a:stretch/>
        </p:blipFill>
        <p:spPr>
          <a:xfrm>
            <a:off x="6740943" y="5814922"/>
            <a:ext cx="570024" cy="569306"/>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9" name="Picture 3">
            <a:extLst>
              <a:ext uri="{FF2B5EF4-FFF2-40B4-BE49-F238E27FC236}">
                <a16:creationId xmlns:a16="http://schemas.microsoft.com/office/drawing/2014/main" id="{B62C329E-DBE5-C77F-9B88-BC43D0B5E304}"/>
              </a:ext>
            </a:extLst>
          </p:cNvPr>
          <p:cNvPicPr>
            <a:picLocks noChangeAspect="1"/>
          </p:cNvPicPr>
          <p:nvPr/>
        </p:nvPicPr>
        <p:blipFill rotWithShape="1">
          <a:blip r:embed="rId3"/>
          <a:srcRect l="30638" r="12111" b="-2"/>
          <a:stretch/>
        </p:blipFill>
        <p:spPr>
          <a:xfrm>
            <a:off x="6349535" y="4725642"/>
            <a:ext cx="393796" cy="393300"/>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10" name="Picture 3">
            <a:extLst>
              <a:ext uri="{FF2B5EF4-FFF2-40B4-BE49-F238E27FC236}">
                <a16:creationId xmlns:a16="http://schemas.microsoft.com/office/drawing/2014/main" id="{CB863A70-1294-559E-9EF8-60B94FF6A84A}"/>
              </a:ext>
            </a:extLst>
          </p:cNvPr>
          <p:cNvPicPr>
            <a:picLocks noChangeAspect="1"/>
          </p:cNvPicPr>
          <p:nvPr/>
        </p:nvPicPr>
        <p:blipFill rotWithShape="1">
          <a:blip r:embed="rId3"/>
          <a:srcRect l="30638" r="12111" b="-2"/>
          <a:stretch/>
        </p:blipFill>
        <p:spPr>
          <a:xfrm>
            <a:off x="5451058" y="5923569"/>
            <a:ext cx="570024" cy="569306"/>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11" name="Picture 3">
            <a:extLst>
              <a:ext uri="{FF2B5EF4-FFF2-40B4-BE49-F238E27FC236}">
                <a16:creationId xmlns:a16="http://schemas.microsoft.com/office/drawing/2014/main" id="{6C28B620-7822-21CE-2B7F-4225EABC5C42}"/>
              </a:ext>
            </a:extLst>
          </p:cNvPr>
          <p:cNvPicPr>
            <a:picLocks noChangeAspect="1"/>
          </p:cNvPicPr>
          <p:nvPr/>
        </p:nvPicPr>
        <p:blipFill rotWithShape="1">
          <a:blip r:embed="rId3"/>
          <a:srcRect l="30638" r="12111" b="-2"/>
          <a:stretch/>
        </p:blipFill>
        <p:spPr>
          <a:xfrm>
            <a:off x="6660147" y="3961985"/>
            <a:ext cx="447834" cy="447270"/>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12" name="Picture 3">
            <a:extLst>
              <a:ext uri="{FF2B5EF4-FFF2-40B4-BE49-F238E27FC236}">
                <a16:creationId xmlns:a16="http://schemas.microsoft.com/office/drawing/2014/main" id="{2587A0A6-8777-5041-2DFB-CC58167EA35F}"/>
              </a:ext>
            </a:extLst>
          </p:cNvPr>
          <p:cNvPicPr>
            <a:picLocks noChangeAspect="1"/>
          </p:cNvPicPr>
          <p:nvPr/>
        </p:nvPicPr>
        <p:blipFill rotWithShape="1">
          <a:blip r:embed="rId3"/>
          <a:srcRect l="30638" r="12111" b="-2"/>
          <a:stretch/>
        </p:blipFill>
        <p:spPr>
          <a:xfrm>
            <a:off x="5976409" y="2698898"/>
            <a:ext cx="570024" cy="569306"/>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13" name="Picture 3">
            <a:extLst>
              <a:ext uri="{FF2B5EF4-FFF2-40B4-BE49-F238E27FC236}">
                <a16:creationId xmlns:a16="http://schemas.microsoft.com/office/drawing/2014/main" id="{9C3E735A-CA12-4259-A5FA-8F3758638B34}"/>
              </a:ext>
            </a:extLst>
          </p:cNvPr>
          <p:cNvPicPr>
            <a:picLocks noChangeAspect="1"/>
          </p:cNvPicPr>
          <p:nvPr/>
        </p:nvPicPr>
        <p:blipFill rotWithShape="1">
          <a:blip r:embed="rId3"/>
          <a:srcRect l="30638" r="12111" b="-2"/>
          <a:stretch/>
        </p:blipFill>
        <p:spPr>
          <a:xfrm>
            <a:off x="5288666" y="3857559"/>
            <a:ext cx="447835" cy="44727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14" name="Picture 3">
            <a:extLst>
              <a:ext uri="{FF2B5EF4-FFF2-40B4-BE49-F238E27FC236}">
                <a16:creationId xmlns:a16="http://schemas.microsoft.com/office/drawing/2014/main" id="{C4C52536-075F-FF51-3829-41F629EBB76E}"/>
              </a:ext>
            </a:extLst>
          </p:cNvPr>
          <p:cNvPicPr>
            <a:picLocks noChangeAspect="1"/>
          </p:cNvPicPr>
          <p:nvPr/>
        </p:nvPicPr>
        <p:blipFill rotWithShape="1">
          <a:blip r:embed="rId3"/>
          <a:srcRect l="30638" r="12111" b="-2"/>
          <a:stretch/>
        </p:blipFill>
        <p:spPr>
          <a:xfrm>
            <a:off x="4939732" y="5456627"/>
            <a:ext cx="393796" cy="393300"/>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585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68BCF-1F2C-F572-0E4C-C1E024FC5E11}"/>
              </a:ext>
            </a:extLst>
          </p:cNvPr>
          <p:cNvSpPr>
            <a:spLocks noGrp="1"/>
          </p:cNvSpPr>
          <p:nvPr>
            <p:ph type="title"/>
          </p:nvPr>
        </p:nvSpPr>
        <p:spPr/>
        <p:txBody>
          <a:bodyPr>
            <a:normAutofit/>
          </a:bodyPr>
          <a:lstStyle/>
          <a:p>
            <a:r>
              <a:rPr lang="de-DE" sz="4400" b="1" dirty="0">
                <a:solidFill>
                  <a:srgbClr val="0070C0"/>
                </a:solidFill>
                <a:latin typeface="Century Gothic" panose="020B0502020202020204" pitchFamily="34" charset="0"/>
              </a:rPr>
              <a:t>Was sind deine Ziele für die 5. Klasse?</a:t>
            </a:r>
          </a:p>
        </p:txBody>
      </p:sp>
      <p:sp>
        <p:nvSpPr>
          <p:cNvPr id="3" name="Doppelte Welle 2">
            <a:extLst>
              <a:ext uri="{FF2B5EF4-FFF2-40B4-BE49-F238E27FC236}">
                <a16:creationId xmlns:a16="http://schemas.microsoft.com/office/drawing/2014/main" id="{BAB09015-18A6-18A5-2B98-94142489D1C0}"/>
              </a:ext>
            </a:extLst>
          </p:cNvPr>
          <p:cNvSpPr/>
          <p:nvPr/>
        </p:nvSpPr>
        <p:spPr>
          <a:xfrm>
            <a:off x="233680" y="1239520"/>
            <a:ext cx="5372958" cy="1808480"/>
          </a:xfrm>
          <a:prstGeom prst="doubleWave">
            <a:avLst>
              <a:gd name="adj1" fmla="val 6250"/>
              <a:gd name="adj2" fmla="val -754"/>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oppelte Welle 3">
            <a:extLst>
              <a:ext uri="{FF2B5EF4-FFF2-40B4-BE49-F238E27FC236}">
                <a16:creationId xmlns:a16="http://schemas.microsoft.com/office/drawing/2014/main" id="{38B78DE0-FDA0-BB3B-2910-33D4EA5F4A66}"/>
              </a:ext>
            </a:extLst>
          </p:cNvPr>
          <p:cNvSpPr/>
          <p:nvPr/>
        </p:nvSpPr>
        <p:spPr>
          <a:xfrm rot="1337337">
            <a:off x="5842036" y="2757051"/>
            <a:ext cx="5955457" cy="914400"/>
          </a:xfrm>
          <a:prstGeom prst="doubleWave">
            <a:avLst>
              <a:gd name="adj1" fmla="val 6250"/>
              <a:gd name="adj2" fmla="val -6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oppelte Welle 4">
            <a:extLst>
              <a:ext uri="{FF2B5EF4-FFF2-40B4-BE49-F238E27FC236}">
                <a16:creationId xmlns:a16="http://schemas.microsoft.com/office/drawing/2014/main" id="{D0BD48DB-2833-EB7F-73D7-9051613D2881}"/>
              </a:ext>
            </a:extLst>
          </p:cNvPr>
          <p:cNvSpPr/>
          <p:nvPr/>
        </p:nvSpPr>
        <p:spPr>
          <a:xfrm>
            <a:off x="9174480" y="1355885"/>
            <a:ext cx="3017520" cy="1203960"/>
          </a:xfrm>
          <a:prstGeom prst="doubleWave">
            <a:avLst>
              <a:gd name="adj1" fmla="val 6250"/>
              <a:gd name="adj2" fmla="val -10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oppelte Welle 5">
            <a:extLst>
              <a:ext uri="{FF2B5EF4-FFF2-40B4-BE49-F238E27FC236}">
                <a16:creationId xmlns:a16="http://schemas.microsoft.com/office/drawing/2014/main" id="{147788DD-5378-F218-23D0-5582168B197A}"/>
              </a:ext>
            </a:extLst>
          </p:cNvPr>
          <p:cNvSpPr/>
          <p:nvPr/>
        </p:nvSpPr>
        <p:spPr>
          <a:xfrm>
            <a:off x="162560" y="3352800"/>
            <a:ext cx="3568538" cy="2814320"/>
          </a:xfrm>
          <a:prstGeom prst="doubleWave">
            <a:avLst>
              <a:gd name="adj1" fmla="val 1806"/>
              <a:gd name="adj2" fmla="val -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oppelte Welle 6">
            <a:extLst>
              <a:ext uri="{FF2B5EF4-FFF2-40B4-BE49-F238E27FC236}">
                <a16:creationId xmlns:a16="http://schemas.microsoft.com/office/drawing/2014/main" id="{613A5FFB-9677-9006-0380-885A6215A1DB}"/>
              </a:ext>
            </a:extLst>
          </p:cNvPr>
          <p:cNvSpPr/>
          <p:nvPr/>
        </p:nvSpPr>
        <p:spPr>
          <a:xfrm rot="9073308">
            <a:off x="4385450" y="4335238"/>
            <a:ext cx="5825810" cy="1863725"/>
          </a:xfrm>
          <a:prstGeom prst="doubleWave">
            <a:avLst>
              <a:gd name="adj1" fmla="val 6250"/>
              <a:gd name="adj2" fmla="val 1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F8924D0-E06D-2570-BD59-02BF5AD31631}"/>
              </a:ext>
            </a:extLst>
          </p:cNvPr>
          <p:cNvSpPr txBox="1"/>
          <p:nvPr/>
        </p:nvSpPr>
        <p:spPr>
          <a:xfrm rot="10800000" flipV="1">
            <a:off x="5110480" y="3156317"/>
            <a:ext cx="3850640" cy="938719"/>
          </a:xfrm>
          <a:prstGeom prst="rect">
            <a:avLst/>
          </a:prstGeom>
          <a:noFill/>
        </p:spPr>
        <p:txBody>
          <a:bodyPr wrap="square" rtlCol="0">
            <a:spAutoFit/>
          </a:bodyPr>
          <a:lstStyle/>
          <a:p>
            <a:r>
              <a:rPr lang="de-DE" sz="1100" dirty="0">
                <a:solidFill>
                  <a:srgbClr val="290ECE"/>
                </a:solidFill>
                <a:latin typeface="Century Gothic" panose="020B0502020202020204" pitchFamily="34" charset="0"/>
              </a:rPr>
              <a:t>Was nimmst du dir vor?</a:t>
            </a:r>
          </a:p>
          <a:p>
            <a:r>
              <a:rPr lang="de-DE" sz="1100" dirty="0">
                <a:solidFill>
                  <a:srgbClr val="290ECE"/>
                </a:solidFill>
                <a:latin typeface="Century Gothic" panose="020B0502020202020204" pitchFamily="34" charset="0"/>
              </a:rPr>
              <a:t>Was willst du lernen?</a:t>
            </a:r>
          </a:p>
          <a:p>
            <a:r>
              <a:rPr lang="de-DE" sz="1100" dirty="0">
                <a:solidFill>
                  <a:srgbClr val="290ECE"/>
                </a:solidFill>
                <a:latin typeface="Century Gothic" panose="020B0502020202020204" pitchFamily="34" charset="0"/>
              </a:rPr>
              <a:t>Wie willst du lernen?</a:t>
            </a:r>
          </a:p>
          <a:p>
            <a:r>
              <a:rPr lang="de-DE" sz="1100" dirty="0">
                <a:solidFill>
                  <a:srgbClr val="290ECE"/>
                </a:solidFill>
                <a:latin typeface="Century Gothic" panose="020B0502020202020204" pitchFamily="34" charset="0"/>
              </a:rPr>
              <a:t>Was willst du können?</a:t>
            </a:r>
          </a:p>
          <a:p>
            <a:r>
              <a:rPr lang="de-DE" sz="1100" dirty="0">
                <a:solidFill>
                  <a:srgbClr val="290ECE"/>
                </a:solidFill>
                <a:latin typeface="Century Gothic" panose="020B0502020202020204" pitchFamily="34" charset="0"/>
              </a:rPr>
              <a:t>Wie willst du dich verhalten?</a:t>
            </a:r>
          </a:p>
        </p:txBody>
      </p:sp>
    </p:spTree>
    <p:extLst>
      <p:ext uri="{BB962C8B-B14F-4D97-AF65-F5344CB8AC3E}">
        <p14:creationId xmlns:p14="http://schemas.microsoft.com/office/powerpoint/2010/main" val="278399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68BCF-1F2C-F572-0E4C-C1E024FC5E11}"/>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Was kannst du zur </a:t>
            </a:r>
            <a:r>
              <a:rPr lang="de-DE" sz="4400" b="1" dirty="0" err="1">
                <a:solidFill>
                  <a:srgbClr val="0070C0"/>
                </a:solidFill>
                <a:latin typeface="Century Gothic" panose="020B0502020202020204" pitchFamily="34" charset="0"/>
              </a:rPr>
              <a:t>Erreicherung</a:t>
            </a:r>
            <a:r>
              <a:rPr lang="de-DE" sz="4400" b="1" dirty="0">
                <a:solidFill>
                  <a:srgbClr val="0070C0"/>
                </a:solidFill>
                <a:latin typeface="Century Gothic" panose="020B0502020202020204" pitchFamily="34" charset="0"/>
              </a:rPr>
              <a:t> deiner Ziele tun?</a:t>
            </a:r>
          </a:p>
        </p:txBody>
      </p:sp>
      <p:sp>
        <p:nvSpPr>
          <p:cNvPr id="3" name="Doppelte Welle 2">
            <a:extLst>
              <a:ext uri="{FF2B5EF4-FFF2-40B4-BE49-F238E27FC236}">
                <a16:creationId xmlns:a16="http://schemas.microsoft.com/office/drawing/2014/main" id="{BAB09015-18A6-18A5-2B98-94142489D1C0}"/>
              </a:ext>
            </a:extLst>
          </p:cNvPr>
          <p:cNvSpPr/>
          <p:nvPr/>
        </p:nvSpPr>
        <p:spPr>
          <a:xfrm>
            <a:off x="206097" y="1690688"/>
            <a:ext cx="5372958" cy="1808480"/>
          </a:xfrm>
          <a:prstGeom prst="doubleWave">
            <a:avLst>
              <a:gd name="adj1" fmla="val 6250"/>
              <a:gd name="adj2" fmla="val -754"/>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oppelte Welle 3">
            <a:extLst>
              <a:ext uri="{FF2B5EF4-FFF2-40B4-BE49-F238E27FC236}">
                <a16:creationId xmlns:a16="http://schemas.microsoft.com/office/drawing/2014/main" id="{38B78DE0-FDA0-BB3B-2910-33D4EA5F4A66}"/>
              </a:ext>
            </a:extLst>
          </p:cNvPr>
          <p:cNvSpPr/>
          <p:nvPr/>
        </p:nvSpPr>
        <p:spPr>
          <a:xfrm rot="1337337">
            <a:off x="5861472" y="2785914"/>
            <a:ext cx="5955457" cy="914400"/>
          </a:xfrm>
          <a:prstGeom prst="doubleWave">
            <a:avLst>
              <a:gd name="adj1" fmla="val 6250"/>
              <a:gd name="adj2" fmla="val -6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oppelte Welle 4">
            <a:extLst>
              <a:ext uri="{FF2B5EF4-FFF2-40B4-BE49-F238E27FC236}">
                <a16:creationId xmlns:a16="http://schemas.microsoft.com/office/drawing/2014/main" id="{D0BD48DB-2833-EB7F-73D7-9051613D2881}"/>
              </a:ext>
            </a:extLst>
          </p:cNvPr>
          <p:cNvSpPr/>
          <p:nvPr/>
        </p:nvSpPr>
        <p:spPr>
          <a:xfrm>
            <a:off x="8839200" y="1407160"/>
            <a:ext cx="3017520" cy="1203960"/>
          </a:xfrm>
          <a:prstGeom prst="doubleWave">
            <a:avLst>
              <a:gd name="adj1" fmla="val 6250"/>
              <a:gd name="adj2" fmla="val -10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oppelte Welle 5">
            <a:extLst>
              <a:ext uri="{FF2B5EF4-FFF2-40B4-BE49-F238E27FC236}">
                <a16:creationId xmlns:a16="http://schemas.microsoft.com/office/drawing/2014/main" id="{147788DD-5378-F218-23D0-5582168B197A}"/>
              </a:ext>
            </a:extLst>
          </p:cNvPr>
          <p:cNvSpPr/>
          <p:nvPr/>
        </p:nvSpPr>
        <p:spPr>
          <a:xfrm>
            <a:off x="91310" y="3810001"/>
            <a:ext cx="3568538" cy="2814320"/>
          </a:xfrm>
          <a:prstGeom prst="doubleWave">
            <a:avLst>
              <a:gd name="adj1" fmla="val 1806"/>
              <a:gd name="adj2" fmla="val -3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oppelte Welle 6">
            <a:extLst>
              <a:ext uri="{FF2B5EF4-FFF2-40B4-BE49-F238E27FC236}">
                <a16:creationId xmlns:a16="http://schemas.microsoft.com/office/drawing/2014/main" id="{613A5FFB-9677-9006-0380-885A6215A1DB}"/>
              </a:ext>
            </a:extLst>
          </p:cNvPr>
          <p:cNvSpPr/>
          <p:nvPr/>
        </p:nvSpPr>
        <p:spPr>
          <a:xfrm rot="9073308">
            <a:off x="4401766" y="4335237"/>
            <a:ext cx="5825810" cy="1863725"/>
          </a:xfrm>
          <a:prstGeom prst="doubleWave">
            <a:avLst>
              <a:gd name="adj1" fmla="val 6250"/>
              <a:gd name="adj2" fmla="val 1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399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2185A-1756-60BD-8E43-FC5A84FC657A}"/>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Ich kann mit Unterstützung rechnen von:</a:t>
            </a:r>
          </a:p>
        </p:txBody>
      </p:sp>
      <p:sp>
        <p:nvSpPr>
          <p:cNvPr id="6" name="Legende: mit Pfeil nach oben 5">
            <a:extLst>
              <a:ext uri="{FF2B5EF4-FFF2-40B4-BE49-F238E27FC236}">
                <a16:creationId xmlns:a16="http://schemas.microsoft.com/office/drawing/2014/main" id="{80542BBA-D45A-C80F-AD2C-0CECF00D8413}"/>
              </a:ext>
            </a:extLst>
          </p:cNvPr>
          <p:cNvSpPr/>
          <p:nvPr/>
        </p:nvSpPr>
        <p:spPr>
          <a:xfrm>
            <a:off x="934720" y="2799387"/>
            <a:ext cx="2448560" cy="3688715"/>
          </a:xfrm>
          <a:prstGeom prst="upArrowCallou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Legende: mit Pfeil nach oben 6">
            <a:extLst>
              <a:ext uri="{FF2B5EF4-FFF2-40B4-BE49-F238E27FC236}">
                <a16:creationId xmlns:a16="http://schemas.microsoft.com/office/drawing/2014/main" id="{74DDAF2D-7210-901B-6215-D94E85D9A1B8}"/>
              </a:ext>
            </a:extLst>
          </p:cNvPr>
          <p:cNvSpPr/>
          <p:nvPr/>
        </p:nvSpPr>
        <p:spPr>
          <a:xfrm>
            <a:off x="3688080" y="2799388"/>
            <a:ext cx="2448560" cy="3688715"/>
          </a:xfrm>
          <a:prstGeom prst="upArrowCallout">
            <a:avLst/>
          </a:prstGeom>
          <a:solidFill>
            <a:schemeClr val="bg1">
              <a:lumMod val="95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Legende: mit Pfeil nach oben 8">
            <a:extLst>
              <a:ext uri="{FF2B5EF4-FFF2-40B4-BE49-F238E27FC236}">
                <a16:creationId xmlns:a16="http://schemas.microsoft.com/office/drawing/2014/main" id="{B4BE27B0-92A6-9A30-4CE5-CCC5FA82D8DB}"/>
              </a:ext>
            </a:extLst>
          </p:cNvPr>
          <p:cNvSpPr/>
          <p:nvPr/>
        </p:nvSpPr>
        <p:spPr>
          <a:xfrm>
            <a:off x="6441440" y="2799389"/>
            <a:ext cx="2448560" cy="3688715"/>
          </a:xfrm>
          <a:prstGeom prst="upArrowCallou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Legende: mit Pfeil nach oben 9">
            <a:extLst>
              <a:ext uri="{FF2B5EF4-FFF2-40B4-BE49-F238E27FC236}">
                <a16:creationId xmlns:a16="http://schemas.microsoft.com/office/drawing/2014/main" id="{3986186B-38EB-2DB0-75DF-C80E64730EE4}"/>
              </a:ext>
            </a:extLst>
          </p:cNvPr>
          <p:cNvSpPr/>
          <p:nvPr/>
        </p:nvSpPr>
        <p:spPr>
          <a:xfrm>
            <a:off x="9194800" y="2799389"/>
            <a:ext cx="2448560" cy="3688715"/>
          </a:xfrm>
          <a:prstGeom prst="upArrowCallou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885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CA7E7-589B-94BF-39FA-3128FDA96604}"/>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So wünsche ich mir mein Leben in</a:t>
            </a:r>
            <a:br>
              <a:rPr lang="de-DE" sz="4400" b="1" dirty="0">
                <a:solidFill>
                  <a:srgbClr val="0070C0"/>
                </a:solidFill>
                <a:latin typeface="Century Gothic" panose="020B0502020202020204" pitchFamily="34" charset="0"/>
              </a:rPr>
            </a:br>
            <a:r>
              <a:rPr lang="de-DE" sz="4400" b="1" dirty="0">
                <a:solidFill>
                  <a:srgbClr val="0070C0"/>
                </a:solidFill>
                <a:latin typeface="Century Gothic" panose="020B0502020202020204" pitchFamily="34" charset="0"/>
              </a:rPr>
              <a:t> 20 Jahren:</a:t>
            </a:r>
          </a:p>
        </p:txBody>
      </p:sp>
      <p:sp>
        <p:nvSpPr>
          <p:cNvPr id="3" name="Textfeld 2">
            <a:extLst>
              <a:ext uri="{FF2B5EF4-FFF2-40B4-BE49-F238E27FC236}">
                <a16:creationId xmlns:a16="http://schemas.microsoft.com/office/drawing/2014/main" id="{C237DBB9-1C1A-A8C4-027A-3AF765E6DE0F}"/>
              </a:ext>
            </a:extLst>
          </p:cNvPr>
          <p:cNvSpPr txBox="1"/>
          <p:nvPr/>
        </p:nvSpPr>
        <p:spPr>
          <a:xfrm>
            <a:off x="923732" y="1690688"/>
            <a:ext cx="10512618" cy="5016758"/>
          </a:xfrm>
          <a:prstGeom prst="rect">
            <a:avLst/>
          </a:prstGeom>
          <a:noFill/>
        </p:spPr>
        <p:txBody>
          <a:bodyPr wrap="square" rtlCol="0">
            <a:spAutoFit/>
          </a:bodyPr>
          <a:lstStyle/>
          <a:p>
            <a:r>
              <a:rPr lang="de-DE" sz="3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9924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C2F3A5D-CE3C-F809-161B-46FF4365E7C0}"/>
              </a:ext>
            </a:extLst>
          </p:cNvPr>
          <p:cNvSpPr txBox="1"/>
          <p:nvPr/>
        </p:nvSpPr>
        <p:spPr>
          <a:xfrm>
            <a:off x="839755" y="569167"/>
            <a:ext cx="10596595" cy="6001643"/>
          </a:xfrm>
          <a:prstGeom prst="rect">
            <a:avLst/>
          </a:prstGeom>
          <a:noFill/>
        </p:spPr>
        <p:txBody>
          <a:bodyPr wrap="square" rtlCol="0">
            <a:spAutoFit/>
          </a:bodyPr>
          <a:lstStyle/>
          <a:p>
            <a:r>
              <a:rPr lang="de-DE" sz="3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3679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CA123CC-9B5A-6E83-FEF9-644C7B948165}"/>
              </a:ext>
            </a:extLst>
          </p:cNvPr>
          <p:cNvSpPr txBox="1"/>
          <p:nvPr/>
        </p:nvSpPr>
        <p:spPr>
          <a:xfrm>
            <a:off x="727788" y="251927"/>
            <a:ext cx="10708562" cy="6494085"/>
          </a:xfrm>
          <a:prstGeom prst="rect">
            <a:avLst/>
          </a:prstGeom>
          <a:noFill/>
        </p:spPr>
        <p:txBody>
          <a:bodyPr wrap="square" rtlCol="0">
            <a:spAutoFit/>
          </a:bodyPr>
          <a:lstStyle/>
          <a:p>
            <a:r>
              <a:rPr lang="de-DE" sz="32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de-DE" sz="3200" dirty="0"/>
          </a:p>
        </p:txBody>
      </p:sp>
    </p:spTree>
    <p:extLst>
      <p:ext uri="{BB962C8B-B14F-4D97-AF65-F5344CB8AC3E}">
        <p14:creationId xmlns:p14="http://schemas.microsoft.com/office/powerpoint/2010/main" val="195714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 name="Rectangle 194">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99"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200" name="Oval 199">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11" name="Freeform: Shape 210">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12" name="Freeform: Shape 211">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13" name="Oval 212">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16" name="Rectangle 215">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52900756-28F9-852C-6B35-3DE82484D075}"/>
              </a:ext>
            </a:extLst>
          </p:cNvPr>
          <p:cNvSpPr>
            <a:spLocks noGrp="1"/>
          </p:cNvSpPr>
          <p:nvPr>
            <p:ph type="title"/>
          </p:nvPr>
        </p:nvSpPr>
        <p:spPr>
          <a:xfrm>
            <a:off x="854330" y="296234"/>
            <a:ext cx="9560998" cy="1467252"/>
          </a:xfrm>
        </p:spPr>
        <p:txBody>
          <a:bodyPr vert="horz" lIns="91440" tIns="45720" rIns="91440" bIns="45720" rtlCol="0" anchor="b">
            <a:normAutofit/>
          </a:bodyPr>
          <a:lstStyle/>
          <a:p>
            <a:pPr algn="ctr"/>
            <a:r>
              <a:rPr lang="en-US" sz="4100" b="1" dirty="0">
                <a:solidFill>
                  <a:srgbClr val="0070C0"/>
                </a:solidFill>
                <a:latin typeface="Century Gothic" panose="020B0502020202020204" pitchFamily="34" charset="0"/>
              </a:rPr>
              <a:t>“</a:t>
            </a:r>
            <a:r>
              <a:rPr lang="en-US" sz="4100" b="1" dirty="0" err="1">
                <a:solidFill>
                  <a:srgbClr val="0070C0"/>
                </a:solidFill>
                <a:latin typeface="Century Gothic" panose="020B0502020202020204" pitchFamily="34" charset="0"/>
              </a:rPr>
              <a:t>Feiere</a:t>
            </a:r>
            <a:r>
              <a:rPr lang="en-US" sz="4100" b="1" dirty="0">
                <a:solidFill>
                  <a:srgbClr val="0070C0"/>
                </a:solidFill>
                <a:latin typeface="Century Gothic" panose="020B0502020202020204" pitchFamily="34" charset="0"/>
              </a:rPr>
              <a:t>” </a:t>
            </a:r>
            <a:r>
              <a:rPr lang="en-US" sz="4100" b="1" kern="1200" dirty="0" err="1">
                <a:solidFill>
                  <a:srgbClr val="0070C0"/>
                </a:solidFill>
                <a:latin typeface="Century Gothic" panose="020B0502020202020204" pitchFamily="34" charset="0"/>
              </a:rPr>
              <a:t>deine</a:t>
            </a:r>
            <a:r>
              <a:rPr lang="en-US" sz="4100" b="1" kern="1200" dirty="0">
                <a:solidFill>
                  <a:srgbClr val="0070C0"/>
                </a:solidFill>
                <a:latin typeface="Century Gothic" panose="020B0502020202020204" pitchFamily="34" charset="0"/>
              </a:rPr>
              <a:t> </a:t>
            </a:r>
            <a:r>
              <a:rPr lang="en-US" sz="4100" b="1" kern="1200" dirty="0" err="1">
                <a:solidFill>
                  <a:srgbClr val="0070C0"/>
                </a:solidFill>
                <a:latin typeface="Century Gothic" panose="020B0502020202020204" pitchFamily="34" charset="0"/>
              </a:rPr>
              <a:t>Erfolge</a:t>
            </a:r>
            <a:r>
              <a:rPr lang="en-US" sz="4100" b="1" kern="1200" dirty="0">
                <a:solidFill>
                  <a:srgbClr val="0070C0"/>
                </a:solidFill>
                <a:latin typeface="Century Gothic" panose="020B0502020202020204" pitchFamily="34" charset="0"/>
              </a:rPr>
              <a:t> und </a:t>
            </a:r>
            <a:r>
              <a:rPr lang="en-US" sz="4100" b="1" kern="1200" dirty="0" err="1">
                <a:solidFill>
                  <a:srgbClr val="0070C0"/>
                </a:solidFill>
                <a:latin typeface="Century Gothic" panose="020B0502020202020204" pitchFamily="34" charset="0"/>
              </a:rPr>
              <a:t>freue</a:t>
            </a:r>
            <a:r>
              <a:rPr lang="en-US" sz="4100" b="1" kern="1200" dirty="0">
                <a:solidFill>
                  <a:srgbClr val="0070C0"/>
                </a:solidFill>
                <a:latin typeface="Century Gothic" panose="020B0502020202020204" pitchFamily="34" charset="0"/>
              </a:rPr>
              <a:t> dich   (</a:t>
            </a:r>
            <a:r>
              <a:rPr lang="en-US" sz="4100" b="1" kern="1200" dirty="0" err="1">
                <a:solidFill>
                  <a:srgbClr val="0070C0"/>
                </a:solidFill>
                <a:latin typeface="Century Gothic" panose="020B0502020202020204" pitchFamily="34" charset="0"/>
              </a:rPr>
              <a:t>doppelt</a:t>
            </a:r>
            <a:r>
              <a:rPr lang="en-US" sz="4100" b="1" kern="1200" dirty="0">
                <a:solidFill>
                  <a:srgbClr val="0070C0"/>
                </a:solidFill>
                <a:latin typeface="Century Gothic" panose="020B0502020202020204" pitchFamily="34" charset="0"/>
              </a:rPr>
              <a:t>) </a:t>
            </a:r>
            <a:r>
              <a:rPr lang="en-US" sz="4100" b="1" kern="1200" dirty="0" err="1">
                <a:solidFill>
                  <a:srgbClr val="0070C0"/>
                </a:solidFill>
                <a:latin typeface="Century Gothic" panose="020B0502020202020204" pitchFamily="34" charset="0"/>
              </a:rPr>
              <a:t>über</a:t>
            </a:r>
            <a:r>
              <a:rPr lang="en-US" sz="4100" b="1" kern="1200" dirty="0">
                <a:solidFill>
                  <a:srgbClr val="0070C0"/>
                </a:solidFill>
                <a:latin typeface="Century Gothic" panose="020B0502020202020204" pitchFamily="34" charset="0"/>
              </a:rPr>
              <a:t> </a:t>
            </a:r>
            <a:r>
              <a:rPr lang="en-US" sz="4100" b="1" kern="1200" dirty="0" err="1">
                <a:solidFill>
                  <a:srgbClr val="0070C0"/>
                </a:solidFill>
                <a:latin typeface="Century Gothic" panose="020B0502020202020204" pitchFamily="34" charset="0"/>
              </a:rPr>
              <a:t>schöne</a:t>
            </a:r>
            <a:r>
              <a:rPr lang="en-US" sz="4100" b="1" kern="1200" dirty="0">
                <a:solidFill>
                  <a:srgbClr val="0070C0"/>
                </a:solidFill>
                <a:latin typeface="Century Gothic" panose="020B0502020202020204" pitchFamily="34" charset="0"/>
              </a:rPr>
              <a:t> </a:t>
            </a:r>
            <a:r>
              <a:rPr lang="en-US" sz="4100" b="1" kern="1200" dirty="0" err="1">
                <a:solidFill>
                  <a:srgbClr val="0070C0"/>
                </a:solidFill>
                <a:latin typeface="Century Gothic" panose="020B0502020202020204" pitchFamily="34" charset="0"/>
              </a:rPr>
              <a:t>Erlebnisse</a:t>
            </a:r>
            <a:endParaRPr lang="en-US" sz="4100" b="1" kern="1200" dirty="0">
              <a:solidFill>
                <a:srgbClr val="0070C0"/>
              </a:solidFill>
              <a:latin typeface="Century Gothic" panose="020B0502020202020204" pitchFamily="34" charset="0"/>
            </a:endParaRPr>
          </a:p>
        </p:txBody>
      </p:sp>
      <p:sp>
        <p:nvSpPr>
          <p:cNvPr id="3" name="Textfeld 2">
            <a:extLst>
              <a:ext uri="{FF2B5EF4-FFF2-40B4-BE49-F238E27FC236}">
                <a16:creationId xmlns:a16="http://schemas.microsoft.com/office/drawing/2014/main" id="{E8240DD4-66A5-9285-5859-CE702AC36528}"/>
              </a:ext>
            </a:extLst>
          </p:cNvPr>
          <p:cNvSpPr txBox="1"/>
          <p:nvPr/>
        </p:nvSpPr>
        <p:spPr>
          <a:xfrm>
            <a:off x="777239" y="2032555"/>
            <a:ext cx="7040099" cy="4132272"/>
          </a:xfrm>
          <a:prstGeom prst="rect">
            <a:avLst/>
          </a:prstGeom>
        </p:spPr>
        <p:txBody>
          <a:bodyPr vert="horz" lIns="91440" tIns="45720" rIns="91440" bIns="45720" rtlCol="0" anchor="t">
            <a:normAutofit/>
          </a:bodyPr>
          <a:lstStyle/>
          <a:p>
            <a:pPr>
              <a:lnSpc>
                <a:spcPct val="90000"/>
              </a:lnSpc>
              <a:spcAft>
                <a:spcPts val="600"/>
              </a:spcAft>
              <a:buClr>
                <a:schemeClr val="tx2">
                  <a:lumMod val="75000"/>
                  <a:lumOff val="25000"/>
                </a:schemeClr>
              </a:buClr>
            </a:pPr>
            <a:r>
              <a:rPr lang="en-US" sz="1200" dirty="0">
                <a:solidFill>
                  <a:schemeClr val="tx2"/>
                </a:solidFill>
                <a:latin typeface="Century Gothic" panose="020B0502020202020204" pitchFamily="34" charset="0"/>
              </a:rPr>
              <a:t>Das </a:t>
            </a:r>
            <a:r>
              <a:rPr lang="en-US" sz="1200" dirty="0" err="1">
                <a:solidFill>
                  <a:schemeClr val="tx2"/>
                </a:solidFill>
                <a:latin typeface="Century Gothic" panose="020B0502020202020204" pitchFamily="34" charset="0"/>
              </a:rPr>
              <a:t>machst</a:t>
            </a:r>
            <a:r>
              <a:rPr lang="en-US" sz="1200" dirty="0">
                <a:solidFill>
                  <a:schemeClr val="tx2"/>
                </a:solidFill>
                <a:latin typeface="Century Gothic" panose="020B0502020202020204" pitchFamily="34" charset="0"/>
              </a:rPr>
              <a:t> du so:</a:t>
            </a:r>
          </a:p>
          <a:p>
            <a:pPr>
              <a:lnSpc>
                <a:spcPct val="90000"/>
              </a:lnSpc>
              <a:spcAft>
                <a:spcPts val="600"/>
              </a:spcAft>
              <a:buClr>
                <a:schemeClr val="tx2">
                  <a:lumMod val="75000"/>
                  <a:lumOff val="25000"/>
                </a:schemeClr>
              </a:buClr>
            </a:pPr>
            <a:endParaRPr lang="en-US" sz="1200" dirty="0">
              <a:solidFill>
                <a:schemeClr val="tx2"/>
              </a:solidFill>
              <a:latin typeface="Century Gothic" panose="020B0502020202020204" pitchFamily="34" charset="0"/>
            </a:endParaRPr>
          </a:p>
          <a:p>
            <a:pPr>
              <a:lnSpc>
                <a:spcPct val="90000"/>
              </a:lnSpc>
              <a:spcAft>
                <a:spcPts val="600"/>
              </a:spcAft>
              <a:buClr>
                <a:schemeClr val="tx2">
                  <a:lumMod val="75000"/>
                  <a:lumOff val="25000"/>
                </a:schemeClr>
              </a:buClr>
            </a:pPr>
            <a:r>
              <a:rPr lang="en-US" sz="1200" dirty="0">
                <a:solidFill>
                  <a:schemeClr val="tx2"/>
                </a:solidFill>
                <a:latin typeface="Century Gothic" panose="020B0502020202020204" pitchFamily="34" charset="0"/>
              </a:rPr>
              <a:t>Morgens </a:t>
            </a:r>
            <a:r>
              <a:rPr lang="en-US" sz="1200" dirty="0" err="1">
                <a:solidFill>
                  <a:schemeClr val="tx2"/>
                </a:solidFill>
                <a:latin typeface="Century Gothic" panose="020B0502020202020204" pitchFamily="34" charset="0"/>
              </a:rPr>
              <a:t>steckst</a:t>
            </a:r>
            <a:r>
              <a:rPr lang="en-US" sz="1200" dirty="0">
                <a:solidFill>
                  <a:schemeClr val="tx2"/>
                </a:solidFill>
                <a:latin typeface="Century Gothic" panose="020B0502020202020204" pitchFamily="34" charset="0"/>
              </a:rPr>
              <a:t> du das </a:t>
            </a:r>
            <a:r>
              <a:rPr lang="en-US" sz="1200" dirty="0" err="1">
                <a:solidFill>
                  <a:schemeClr val="tx2"/>
                </a:solidFill>
                <a:latin typeface="Century Gothic" panose="020B0502020202020204" pitchFamily="34" charset="0"/>
              </a:rPr>
              <a:t>Beutelchen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mit</a:t>
            </a:r>
            <a:r>
              <a:rPr lang="en-US" sz="1200" dirty="0">
                <a:solidFill>
                  <a:schemeClr val="tx2"/>
                </a:solidFill>
                <a:latin typeface="Century Gothic" panose="020B0502020202020204" pitchFamily="34" charset="0"/>
              </a:rPr>
              <a:t> den </a:t>
            </a:r>
            <a:r>
              <a:rPr lang="en-US" sz="1200" dirty="0" err="1">
                <a:solidFill>
                  <a:schemeClr val="tx2"/>
                </a:solidFill>
                <a:latin typeface="Century Gothic" panose="020B0502020202020204" pitchFamily="34" charset="0"/>
              </a:rPr>
              <a:t>Steinen</a:t>
            </a:r>
            <a:r>
              <a:rPr lang="en-US" sz="1200" dirty="0">
                <a:solidFill>
                  <a:schemeClr val="tx2"/>
                </a:solidFill>
                <a:latin typeface="Century Gothic" panose="020B0502020202020204" pitchFamily="34" charset="0"/>
              </a:rPr>
              <a:t> in </a:t>
            </a:r>
            <a:r>
              <a:rPr lang="en-US" sz="1200" dirty="0" err="1">
                <a:solidFill>
                  <a:schemeClr val="tx2"/>
                </a:solidFill>
                <a:latin typeface="Century Gothic" panose="020B0502020202020204" pitchFamily="34" charset="0"/>
              </a:rPr>
              <a:t>deine</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rechte</a:t>
            </a:r>
            <a:r>
              <a:rPr lang="en-US" sz="1200" dirty="0">
                <a:solidFill>
                  <a:schemeClr val="tx2"/>
                </a:solidFill>
                <a:latin typeface="Century Gothic" panose="020B0502020202020204" pitchFamily="34" charset="0"/>
              </a:rPr>
              <a:t> (Hosen-)</a:t>
            </a:r>
            <a:r>
              <a:rPr lang="en-US" sz="1200" dirty="0" err="1">
                <a:solidFill>
                  <a:schemeClr val="tx2"/>
                </a:solidFill>
                <a:latin typeface="Century Gothic" panose="020B0502020202020204" pitchFamily="34" charset="0"/>
              </a:rPr>
              <a:t>tasche</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Immer</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wenn</a:t>
            </a:r>
            <a:r>
              <a:rPr lang="en-US" sz="1200" dirty="0">
                <a:solidFill>
                  <a:schemeClr val="tx2"/>
                </a:solidFill>
                <a:latin typeface="Century Gothic" panose="020B0502020202020204" pitchFamily="34" charset="0"/>
              </a:rPr>
              <a:t> du </a:t>
            </a:r>
            <a:r>
              <a:rPr lang="en-US" sz="1200" dirty="0" err="1">
                <a:solidFill>
                  <a:schemeClr val="tx2"/>
                </a:solidFill>
                <a:latin typeface="Century Gothic" panose="020B0502020202020204" pitchFamily="34" charset="0"/>
              </a:rPr>
              <a:t>erfolgreich</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warst</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oder</a:t>
            </a:r>
            <a:r>
              <a:rPr lang="en-US" sz="1200" dirty="0">
                <a:solidFill>
                  <a:schemeClr val="tx2"/>
                </a:solidFill>
                <a:latin typeface="Century Gothic" panose="020B0502020202020204" pitchFamily="34" charset="0"/>
              </a:rPr>
              <a:t> du </a:t>
            </a:r>
            <a:r>
              <a:rPr lang="en-US" sz="1200" dirty="0" err="1">
                <a:solidFill>
                  <a:schemeClr val="tx2"/>
                </a:solidFill>
                <a:latin typeface="Century Gothic" panose="020B0502020202020204" pitchFamily="34" charset="0"/>
              </a:rPr>
              <a:t>einen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kleinen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Glücksmoment</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erlebst</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suchst</a:t>
            </a:r>
            <a:r>
              <a:rPr lang="en-US" sz="1200" dirty="0">
                <a:solidFill>
                  <a:schemeClr val="tx2"/>
                </a:solidFill>
                <a:latin typeface="Century Gothic" panose="020B0502020202020204" pitchFamily="34" charset="0"/>
              </a:rPr>
              <a:t> du </a:t>
            </a:r>
            <a:r>
              <a:rPr lang="en-US" sz="1200" dirty="0" err="1">
                <a:solidFill>
                  <a:schemeClr val="tx2"/>
                </a:solidFill>
                <a:latin typeface="Century Gothic" panose="020B0502020202020204" pitchFamily="34" charset="0"/>
              </a:rPr>
              <a:t>einen</a:t>
            </a:r>
            <a:r>
              <a:rPr lang="en-US" sz="1200" dirty="0">
                <a:solidFill>
                  <a:schemeClr val="tx2"/>
                </a:solidFill>
                <a:latin typeface="Century Gothic" panose="020B0502020202020204" pitchFamily="34" charset="0"/>
              </a:rPr>
              <a:t> Stein </a:t>
            </a:r>
            <a:r>
              <a:rPr lang="en-US" sz="1200" dirty="0" err="1">
                <a:solidFill>
                  <a:schemeClr val="tx2"/>
                </a:solidFill>
                <a:latin typeface="Century Gothic" panose="020B0502020202020204" pitchFamily="34" charset="0"/>
              </a:rPr>
              <a:t>aus</a:t>
            </a:r>
            <a:r>
              <a:rPr lang="en-US" sz="1200" dirty="0">
                <a:solidFill>
                  <a:schemeClr val="tx2"/>
                </a:solidFill>
                <a:latin typeface="Century Gothic" panose="020B0502020202020204" pitchFamily="34" charset="0"/>
              </a:rPr>
              <a:t> und </a:t>
            </a:r>
            <a:r>
              <a:rPr lang="en-US" sz="1200" dirty="0" err="1">
                <a:solidFill>
                  <a:schemeClr val="tx2"/>
                </a:solidFill>
                <a:latin typeface="Century Gothic" panose="020B0502020202020204" pitchFamily="34" charset="0"/>
              </a:rPr>
              <a:t>steckst</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ihn</a:t>
            </a:r>
            <a:r>
              <a:rPr lang="en-US" sz="1200" dirty="0">
                <a:solidFill>
                  <a:schemeClr val="tx2"/>
                </a:solidFill>
                <a:latin typeface="Century Gothic" panose="020B0502020202020204" pitchFamily="34" charset="0"/>
              </a:rPr>
              <a:t> in die </a:t>
            </a:r>
            <a:r>
              <a:rPr lang="en-US" sz="1200" dirty="0" err="1">
                <a:solidFill>
                  <a:schemeClr val="tx2"/>
                </a:solidFill>
                <a:latin typeface="Century Gothic" panose="020B0502020202020204" pitchFamily="34" charset="0"/>
              </a:rPr>
              <a:t>linke</a:t>
            </a:r>
            <a:r>
              <a:rPr lang="en-US" sz="1200" dirty="0">
                <a:solidFill>
                  <a:schemeClr val="tx2"/>
                </a:solidFill>
                <a:latin typeface="Century Gothic" panose="020B0502020202020204" pitchFamily="34" charset="0"/>
              </a:rPr>
              <a:t> (Hosen-)</a:t>
            </a:r>
            <a:r>
              <a:rPr lang="en-US" sz="1200" dirty="0" err="1">
                <a:solidFill>
                  <a:schemeClr val="tx2"/>
                </a:solidFill>
                <a:latin typeface="Century Gothic" panose="020B0502020202020204" pitchFamily="34" charset="0"/>
              </a:rPr>
              <a:t>tasche</a:t>
            </a:r>
            <a:r>
              <a:rPr lang="en-US" sz="1200" dirty="0">
                <a:solidFill>
                  <a:schemeClr val="tx2"/>
                </a:solidFill>
                <a:latin typeface="Century Gothic" panose="020B0502020202020204" pitchFamily="34" charset="0"/>
              </a:rPr>
              <a:t>.</a:t>
            </a:r>
          </a:p>
          <a:p>
            <a:pPr>
              <a:lnSpc>
                <a:spcPct val="90000"/>
              </a:lnSpc>
              <a:spcAft>
                <a:spcPts val="600"/>
              </a:spcAft>
              <a:buClr>
                <a:schemeClr val="tx2">
                  <a:lumMod val="75000"/>
                  <a:lumOff val="25000"/>
                </a:schemeClr>
              </a:buClr>
            </a:pPr>
            <a:r>
              <a:rPr lang="en-US" sz="1200" dirty="0">
                <a:solidFill>
                  <a:schemeClr val="tx2"/>
                </a:solidFill>
                <a:latin typeface="Century Gothic" panose="020B0502020202020204" pitchFamily="34" charset="0"/>
              </a:rPr>
              <a:t>Abends </a:t>
            </a:r>
            <a:r>
              <a:rPr lang="en-US" sz="1200" dirty="0" err="1">
                <a:solidFill>
                  <a:schemeClr val="tx2"/>
                </a:solidFill>
                <a:latin typeface="Century Gothic" panose="020B0502020202020204" pitchFamily="34" charset="0"/>
              </a:rPr>
              <a:t>nimmst</a:t>
            </a:r>
            <a:r>
              <a:rPr lang="en-US" sz="1200" dirty="0">
                <a:solidFill>
                  <a:schemeClr val="tx2"/>
                </a:solidFill>
                <a:latin typeface="Century Gothic" panose="020B0502020202020204" pitchFamily="34" charset="0"/>
              </a:rPr>
              <a:t> du alle </a:t>
            </a:r>
            <a:r>
              <a:rPr lang="en-US" sz="1200" dirty="0" err="1">
                <a:solidFill>
                  <a:schemeClr val="tx2"/>
                </a:solidFill>
                <a:latin typeface="Century Gothic" panose="020B0502020202020204" pitchFamily="34" charset="0"/>
              </a:rPr>
              <a:t>Steinchen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aus</a:t>
            </a:r>
            <a:r>
              <a:rPr lang="en-US" sz="1200" dirty="0">
                <a:solidFill>
                  <a:schemeClr val="tx2"/>
                </a:solidFill>
                <a:latin typeface="Century Gothic" panose="020B0502020202020204" pitchFamily="34" charset="0"/>
              </a:rPr>
              <a:t> der </a:t>
            </a:r>
            <a:r>
              <a:rPr lang="en-US" sz="1200" dirty="0" err="1">
                <a:solidFill>
                  <a:schemeClr val="tx2"/>
                </a:solidFill>
                <a:latin typeface="Century Gothic" panose="020B0502020202020204" pitchFamily="34" charset="0"/>
              </a:rPr>
              <a:t>linken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Hosentasche</a:t>
            </a:r>
            <a:r>
              <a:rPr lang="en-US" sz="1200" dirty="0">
                <a:solidFill>
                  <a:schemeClr val="tx2"/>
                </a:solidFill>
                <a:latin typeface="Century Gothic" panose="020B0502020202020204" pitchFamily="34" charset="0"/>
              </a:rPr>
              <a:t> und </a:t>
            </a:r>
            <a:r>
              <a:rPr lang="en-US" sz="1200" dirty="0" err="1">
                <a:solidFill>
                  <a:schemeClr val="tx2"/>
                </a:solidFill>
                <a:latin typeface="Century Gothic" panose="020B0502020202020204" pitchFamily="34" charset="0"/>
              </a:rPr>
              <a:t>erinnerst</a:t>
            </a:r>
            <a:r>
              <a:rPr lang="en-US" sz="1200" dirty="0">
                <a:solidFill>
                  <a:schemeClr val="tx2"/>
                </a:solidFill>
                <a:latin typeface="Century Gothic" panose="020B0502020202020204" pitchFamily="34" charset="0"/>
              </a:rPr>
              <a:t> dich an die </a:t>
            </a:r>
            <a:r>
              <a:rPr lang="en-US" sz="1200" dirty="0" err="1">
                <a:solidFill>
                  <a:schemeClr val="tx2"/>
                </a:solidFill>
                <a:latin typeface="Century Gothic" panose="020B0502020202020204" pitchFamily="34" charset="0"/>
              </a:rPr>
              <a:t>Erfolge</a:t>
            </a:r>
            <a:r>
              <a:rPr lang="en-US" sz="1200" dirty="0">
                <a:solidFill>
                  <a:schemeClr val="tx2"/>
                </a:solidFill>
                <a:latin typeface="Century Gothic" panose="020B0502020202020204" pitchFamily="34" charset="0"/>
              </a:rPr>
              <a:t> und </a:t>
            </a:r>
            <a:r>
              <a:rPr lang="en-US" sz="1200" dirty="0" err="1">
                <a:solidFill>
                  <a:schemeClr val="tx2"/>
                </a:solidFill>
                <a:latin typeface="Century Gothic" panose="020B0502020202020204" pitchFamily="34" charset="0"/>
              </a:rPr>
              <a:t>anderen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Glücksmomente</a:t>
            </a:r>
            <a:r>
              <a:rPr lang="en-US" sz="1200" dirty="0">
                <a:solidFill>
                  <a:schemeClr val="tx2"/>
                </a:solidFill>
                <a:latin typeface="Century Gothic" panose="020B0502020202020204" pitchFamily="34" charset="0"/>
              </a:rPr>
              <a:t> </a:t>
            </a:r>
            <a:r>
              <a:rPr lang="en-US" sz="1200">
                <a:solidFill>
                  <a:schemeClr val="tx2"/>
                </a:solidFill>
                <a:latin typeface="Century Gothic" panose="020B0502020202020204" pitchFamily="34" charset="0"/>
              </a:rPr>
              <a:t>des Tages.</a:t>
            </a:r>
            <a:endParaRPr lang="en-US" sz="1200" dirty="0">
              <a:solidFill>
                <a:schemeClr val="tx2"/>
              </a:solidFill>
              <a:latin typeface="Century Gothic" panose="020B0502020202020204" pitchFamily="34" charset="0"/>
            </a:endParaRPr>
          </a:p>
          <a:p>
            <a:pPr>
              <a:lnSpc>
                <a:spcPct val="90000"/>
              </a:lnSpc>
              <a:spcAft>
                <a:spcPts val="600"/>
              </a:spcAft>
              <a:buClr>
                <a:schemeClr val="tx2">
                  <a:lumMod val="75000"/>
                  <a:lumOff val="25000"/>
                </a:schemeClr>
              </a:buClr>
            </a:pPr>
            <a:endParaRPr lang="en-US" sz="1200" dirty="0">
              <a:solidFill>
                <a:schemeClr val="tx2"/>
              </a:solidFill>
              <a:latin typeface="Century Gothic" panose="020B0502020202020204" pitchFamily="34" charset="0"/>
            </a:endParaRPr>
          </a:p>
          <a:p>
            <a:pPr>
              <a:lnSpc>
                <a:spcPct val="90000"/>
              </a:lnSpc>
              <a:spcAft>
                <a:spcPts val="600"/>
              </a:spcAft>
              <a:buClr>
                <a:schemeClr val="tx2">
                  <a:lumMod val="75000"/>
                  <a:lumOff val="25000"/>
                </a:schemeClr>
              </a:buClr>
            </a:pPr>
            <a:r>
              <a:rPr lang="en-US" sz="1200" dirty="0">
                <a:solidFill>
                  <a:schemeClr val="tx2"/>
                </a:solidFill>
                <a:latin typeface="Century Gothic" panose="020B0502020202020204" pitchFamily="34" charset="0"/>
              </a:rPr>
              <a:t>Wenn du </a:t>
            </a:r>
            <a:r>
              <a:rPr lang="en-US" sz="1200" dirty="0" err="1">
                <a:solidFill>
                  <a:schemeClr val="tx2"/>
                </a:solidFill>
                <a:latin typeface="Century Gothic" panose="020B0502020202020204" pitchFamily="34" charset="0"/>
              </a:rPr>
              <a:t>dann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noch</a:t>
            </a:r>
            <a:r>
              <a:rPr lang="en-US" sz="1200" dirty="0">
                <a:solidFill>
                  <a:schemeClr val="tx2"/>
                </a:solidFill>
                <a:latin typeface="Century Gothic" panose="020B0502020202020204" pitchFamily="34" charset="0"/>
              </a:rPr>
              <a:t> Lust hast, </a:t>
            </a:r>
            <a:r>
              <a:rPr lang="en-US" sz="1200" dirty="0" err="1">
                <a:solidFill>
                  <a:schemeClr val="tx2"/>
                </a:solidFill>
                <a:latin typeface="Century Gothic" panose="020B0502020202020204" pitchFamily="34" charset="0"/>
              </a:rPr>
              <a:t>schreibe</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sie</a:t>
            </a:r>
            <a:r>
              <a:rPr lang="en-US" sz="1200" dirty="0">
                <a:solidFill>
                  <a:schemeClr val="tx2"/>
                </a:solidFill>
                <a:latin typeface="Century Gothic" panose="020B0502020202020204" pitchFamily="34" charset="0"/>
              </a:rPr>
              <a:t> auf </a:t>
            </a:r>
            <a:r>
              <a:rPr lang="en-US" sz="1200" dirty="0" err="1">
                <a:solidFill>
                  <a:schemeClr val="tx2"/>
                </a:solidFill>
                <a:latin typeface="Century Gothic" panose="020B0502020202020204" pitchFamily="34" charset="0"/>
              </a:rPr>
              <a:t>Zettelchen</a:t>
            </a:r>
            <a:r>
              <a:rPr lang="en-US" sz="1200" dirty="0">
                <a:solidFill>
                  <a:schemeClr val="tx2"/>
                </a:solidFill>
                <a:latin typeface="Century Gothic" panose="020B0502020202020204" pitchFamily="34" charset="0"/>
              </a:rPr>
              <a:t> für </a:t>
            </a:r>
            <a:r>
              <a:rPr lang="en-US" sz="1200" dirty="0" err="1">
                <a:solidFill>
                  <a:schemeClr val="tx2"/>
                </a:solidFill>
                <a:latin typeface="Century Gothic" panose="020B0502020202020204" pitchFamily="34" charset="0"/>
              </a:rPr>
              <a:t>dein</a:t>
            </a:r>
            <a:r>
              <a:rPr lang="en-US" sz="1200" dirty="0">
                <a:solidFill>
                  <a:schemeClr val="tx2"/>
                </a:solidFill>
                <a:latin typeface="Century Gothic" panose="020B0502020202020204" pitchFamily="34" charset="0"/>
              </a:rPr>
              <a:t> “</a:t>
            </a:r>
            <a:r>
              <a:rPr lang="en-US" sz="1200" dirty="0" err="1">
                <a:solidFill>
                  <a:schemeClr val="tx2"/>
                </a:solidFill>
                <a:latin typeface="Century Gothic" panose="020B0502020202020204" pitchFamily="34" charset="0"/>
              </a:rPr>
              <a:t>Glücksglas</a:t>
            </a:r>
            <a:r>
              <a:rPr lang="en-US" sz="1200" dirty="0">
                <a:solidFill>
                  <a:schemeClr val="tx2"/>
                </a:solidFill>
                <a:latin typeface="Century Gothic" panose="020B0502020202020204" pitchFamily="34" charset="0"/>
              </a:rPr>
              <a:t>”.</a:t>
            </a:r>
          </a:p>
          <a:p>
            <a:pPr>
              <a:lnSpc>
                <a:spcPct val="90000"/>
              </a:lnSpc>
              <a:spcAft>
                <a:spcPts val="600"/>
              </a:spcAft>
              <a:buClr>
                <a:schemeClr val="tx2">
                  <a:lumMod val="75000"/>
                  <a:lumOff val="25000"/>
                </a:schemeClr>
              </a:buClr>
            </a:pPr>
            <a:endParaRPr lang="en-US" sz="1200" dirty="0">
              <a:solidFill>
                <a:schemeClr val="tx2"/>
              </a:solidFill>
              <a:latin typeface="Century Gothic" panose="020B0502020202020204" pitchFamily="34" charset="0"/>
            </a:endParaRPr>
          </a:p>
          <a:p>
            <a:pPr>
              <a:lnSpc>
                <a:spcPct val="90000"/>
              </a:lnSpc>
              <a:spcAft>
                <a:spcPts val="600"/>
              </a:spcAft>
              <a:buClr>
                <a:schemeClr val="tx2">
                  <a:lumMod val="75000"/>
                  <a:lumOff val="25000"/>
                </a:schemeClr>
              </a:buClr>
            </a:pPr>
            <a:endParaRPr lang="en-US" sz="900" dirty="0">
              <a:solidFill>
                <a:schemeClr val="tx2"/>
              </a:solidFill>
            </a:endParaRPr>
          </a:p>
        </p:txBody>
      </p:sp>
      <p:grpSp>
        <p:nvGrpSpPr>
          <p:cNvPr id="220"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221" name="Oval 220">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fik 4" descr="Ein Bild, das Kieselstein, Gelände, Mischung, Kies enthält.&#10;&#10;Automatisch generierte Beschreibung">
            <a:extLst>
              <a:ext uri="{FF2B5EF4-FFF2-40B4-BE49-F238E27FC236}">
                <a16:creationId xmlns:a16="http://schemas.microsoft.com/office/drawing/2014/main" id="{37079CFE-034E-4AB4-6E2D-6FBB3A3237FA}"/>
              </a:ext>
            </a:extLst>
          </p:cNvPr>
          <p:cNvPicPr>
            <a:picLocks noChangeAspect="1"/>
          </p:cNvPicPr>
          <p:nvPr/>
        </p:nvPicPr>
        <p:blipFill rotWithShape="1">
          <a:blip r:embed="rId2">
            <a:extLst>
              <a:ext uri="{28A0092B-C50C-407E-A947-70E740481C1C}">
                <a14:useLocalDpi xmlns:a14="http://schemas.microsoft.com/office/drawing/2010/main" val="0"/>
              </a:ext>
            </a:extLst>
          </a:blip>
          <a:srcRect l="18096" r="15403" b="-2"/>
          <a:stretch/>
        </p:blipFill>
        <p:spPr>
          <a:xfrm>
            <a:off x="8043745" y="2912382"/>
            <a:ext cx="3781196" cy="3781196"/>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4002870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0"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0"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1"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2"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54" name="Rectangle 29">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1">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Rechteck 1">
            <a:extLst>
              <a:ext uri="{FF2B5EF4-FFF2-40B4-BE49-F238E27FC236}">
                <a16:creationId xmlns:a16="http://schemas.microsoft.com/office/drawing/2014/main" id="{B4DE79F6-7FB3-7199-47E1-6D80F00A02CD}"/>
              </a:ext>
            </a:extLst>
          </p:cNvPr>
          <p:cNvSpPr/>
          <p:nvPr/>
        </p:nvSpPr>
        <p:spPr>
          <a:xfrm>
            <a:off x="588820" y="1504709"/>
            <a:ext cx="4794700" cy="4672253"/>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Ich </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wünsche</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dir</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viel</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dirty="0" err="1">
                <a:ln w="22225">
                  <a:solidFill>
                    <a:schemeClr val="accent2"/>
                  </a:solidFill>
                  <a:prstDash val="solid"/>
                </a:ln>
                <a:solidFill>
                  <a:schemeClr val="tx2"/>
                </a:solidFill>
                <a:latin typeface="Century Gothic" panose="020B0502020202020204" pitchFamily="34" charset="0"/>
              </a:rPr>
              <a:t>Erfolg</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beim</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dirty="0" err="1">
                <a:ln w="22225">
                  <a:solidFill>
                    <a:schemeClr val="accent2"/>
                  </a:solidFill>
                  <a:prstDash val="solid"/>
                </a:ln>
                <a:solidFill>
                  <a:schemeClr val="tx2"/>
                </a:solidFill>
                <a:latin typeface="Century Gothic" panose="020B0502020202020204" pitchFamily="34" charset="0"/>
              </a:rPr>
              <a:t>Lernen</a:t>
            </a:r>
            <a:endPar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endParaRPr>
          </a:p>
          <a:p>
            <a:pPr algn="ctr">
              <a:lnSpc>
                <a:spcPct val="90000"/>
              </a:lnSpc>
              <a:spcAft>
                <a:spcPts val="600"/>
              </a:spcAft>
              <a:buClr>
                <a:schemeClr val="tx2">
                  <a:lumMod val="75000"/>
                  <a:lumOff val="25000"/>
                </a:schemeClr>
              </a:buClr>
            </a:pP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und </a:t>
            </a:r>
            <a:r>
              <a:rPr lang="en-US" sz="2400" b="1" dirty="0" err="1">
                <a:ln w="22225">
                  <a:solidFill>
                    <a:schemeClr val="accent2"/>
                  </a:solidFill>
                  <a:prstDash val="solid"/>
                </a:ln>
                <a:solidFill>
                  <a:schemeClr val="tx2"/>
                </a:solidFill>
                <a:latin typeface="Century Gothic" panose="020B0502020202020204" pitchFamily="34" charset="0"/>
              </a:rPr>
              <a:t>viel</a:t>
            </a:r>
            <a:r>
              <a:rPr lang="en-US" sz="2400" b="1" dirty="0">
                <a:ln w="22225">
                  <a:solidFill>
                    <a:schemeClr val="accent2"/>
                  </a:solidFill>
                  <a:prstDash val="solid"/>
                </a:ln>
                <a:solidFill>
                  <a:schemeClr val="tx2"/>
                </a:solidFill>
                <a:latin typeface="Century Gothic" panose="020B0502020202020204" pitchFamily="34" charset="0"/>
              </a:rPr>
              <a:t> </a:t>
            </a:r>
            <a:r>
              <a:rPr lang="en-US" sz="2400" b="1" dirty="0" err="1">
                <a:ln w="22225">
                  <a:solidFill>
                    <a:schemeClr val="accent2"/>
                  </a:solidFill>
                  <a:prstDash val="solid"/>
                </a:ln>
                <a:solidFill>
                  <a:schemeClr val="tx2"/>
                </a:solidFill>
                <a:latin typeface="Century Gothic" panose="020B0502020202020204" pitchFamily="34" charset="0"/>
              </a:rPr>
              <a:t>Spaß</a:t>
            </a:r>
            <a:r>
              <a:rPr lang="en-US" sz="2400" b="1" dirty="0">
                <a:ln w="22225">
                  <a:solidFill>
                    <a:schemeClr val="accent2"/>
                  </a:solidFill>
                  <a:prstDash val="solid"/>
                </a:ln>
                <a:solidFill>
                  <a:schemeClr val="tx2"/>
                </a:solidFill>
                <a:latin typeface="Century Gothic" panose="020B0502020202020204" pitchFamily="34" charset="0"/>
              </a:rPr>
              <a:t> </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mit</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den </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neuen</a:t>
            </a:r>
            <a:endPar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endParaRPr>
          </a:p>
          <a:p>
            <a:pPr algn="ctr">
              <a:lnSpc>
                <a:spcPct val="90000"/>
              </a:lnSpc>
              <a:spcAft>
                <a:spcPts val="600"/>
              </a:spcAft>
              <a:buClr>
                <a:schemeClr val="tx2">
                  <a:lumMod val="75000"/>
                  <a:lumOff val="25000"/>
                </a:schemeClr>
              </a:buClr>
            </a:pP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dirty="0" err="1">
                <a:ln w="22225">
                  <a:solidFill>
                    <a:schemeClr val="accent2"/>
                  </a:solidFill>
                  <a:prstDash val="solid"/>
                </a:ln>
                <a:solidFill>
                  <a:schemeClr val="tx2"/>
                </a:solidFill>
                <a:latin typeface="Century Gothic" panose="020B0502020202020204" pitchFamily="34" charset="0"/>
              </a:rPr>
              <a:t>Mitschüler</a:t>
            </a:r>
            <a:r>
              <a:rPr lang="en-US" sz="2400" b="1" dirty="0">
                <a:ln w="22225">
                  <a:solidFill>
                    <a:schemeClr val="accent2"/>
                  </a:solidFill>
                  <a:prstDash val="solid"/>
                </a:ln>
                <a:solidFill>
                  <a:schemeClr val="tx2"/>
                </a:solidFill>
                <a:latin typeface="Century Gothic" panose="020B0502020202020204" pitchFamily="34" charset="0"/>
              </a:rPr>
              <a:t>*</a:t>
            </a:r>
            <a:r>
              <a:rPr lang="en-US" sz="2400" b="1" dirty="0" err="1">
                <a:ln w="22225">
                  <a:solidFill>
                    <a:schemeClr val="accent2"/>
                  </a:solidFill>
                  <a:prstDash val="solid"/>
                </a:ln>
                <a:solidFill>
                  <a:schemeClr val="tx2"/>
                </a:solidFill>
                <a:latin typeface="Century Gothic" panose="020B0502020202020204" pitchFamily="34" charset="0"/>
              </a:rPr>
              <a:t>innen</a:t>
            </a:r>
            <a:r>
              <a:rPr lang="en-US" sz="2400" b="1" dirty="0">
                <a:ln w="22225">
                  <a:solidFill>
                    <a:schemeClr val="accent2"/>
                  </a:solidFill>
                  <a:prstDash val="solid"/>
                </a:ln>
                <a:solidFill>
                  <a:schemeClr val="tx2"/>
                </a:solidFill>
                <a:latin typeface="Century Gothic" panose="020B0502020202020204" pitchFamily="34" charset="0"/>
              </a:rPr>
              <a:t> und Lehrer*</a:t>
            </a:r>
            <a:r>
              <a:rPr lang="en-US" sz="2400" b="1" dirty="0" err="1">
                <a:ln w="22225">
                  <a:solidFill>
                    <a:schemeClr val="accent2"/>
                  </a:solidFill>
                  <a:prstDash val="solid"/>
                </a:ln>
                <a:solidFill>
                  <a:schemeClr val="tx2"/>
                </a:solidFill>
                <a:latin typeface="Century Gothic" panose="020B0502020202020204" pitchFamily="34" charset="0"/>
              </a:rPr>
              <a:t>innen</a:t>
            </a:r>
            <a:endParaRPr lang="en-US" sz="2400" b="1" dirty="0">
              <a:ln w="22225">
                <a:solidFill>
                  <a:schemeClr val="accent2"/>
                </a:solidFill>
                <a:prstDash val="solid"/>
              </a:ln>
              <a:solidFill>
                <a:schemeClr val="tx2"/>
              </a:solidFill>
              <a:latin typeface="Century Gothic" panose="020B0502020202020204" pitchFamily="34" charset="0"/>
            </a:endParaRPr>
          </a:p>
          <a:p>
            <a:pPr algn="ctr">
              <a:lnSpc>
                <a:spcPct val="90000"/>
              </a:lnSpc>
              <a:spcAft>
                <a:spcPts val="600"/>
              </a:spcAft>
              <a:buClr>
                <a:schemeClr val="tx2">
                  <a:lumMod val="75000"/>
                  <a:lumOff val="25000"/>
                </a:schemeClr>
              </a:buClr>
            </a:pPr>
            <a:r>
              <a:rPr lang="en-US" sz="2400" b="1"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und, </a:t>
            </a:r>
            <a:r>
              <a:rPr lang="en-US" sz="2400" b="1"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dass</a:t>
            </a:r>
            <a:r>
              <a:rPr lang="en-US" sz="2400" b="1"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alle </a:t>
            </a:r>
          </a:p>
          <a:p>
            <a:pPr algn="ctr">
              <a:lnSpc>
                <a:spcPct val="90000"/>
              </a:lnSpc>
              <a:spcAft>
                <a:spcPts val="600"/>
              </a:spcAft>
              <a:buClr>
                <a:schemeClr val="tx2">
                  <a:lumMod val="75000"/>
                  <a:lumOff val="25000"/>
                </a:schemeClr>
              </a:buClr>
            </a:pPr>
            <a:r>
              <a:rPr lang="en-US" sz="2400" b="1"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d</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eine</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dirty="0" err="1">
                <a:ln w="22225">
                  <a:solidFill>
                    <a:schemeClr val="accent2"/>
                  </a:solidFill>
                  <a:prstDash val="solid"/>
                </a:ln>
                <a:solidFill>
                  <a:schemeClr val="tx2"/>
                </a:solidFill>
                <a:latin typeface="Century Gothic" panose="020B0502020202020204" pitchFamily="34" charset="0"/>
              </a:rPr>
              <a:t>Wünsche</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in </a:t>
            </a:r>
            <a:r>
              <a:rPr lang="en-US" sz="2400" b="1" dirty="0" err="1">
                <a:ln w="22225">
                  <a:solidFill>
                    <a:schemeClr val="accent2"/>
                  </a:solidFill>
                  <a:prstDash val="solid"/>
                </a:ln>
                <a:solidFill>
                  <a:schemeClr val="tx2"/>
                </a:solidFill>
                <a:latin typeface="Century Gothic" panose="020B0502020202020204" pitchFamily="34" charset="0"/>
              </a:rPr>
              <a:t>Erfüllung</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cap="none" spc="0"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gehen</a:t>
            </a:r>
            <a:r>
              <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a:t>
            </a:r>
          </a:p>
          <a:p>
            <a:pPr algn="ctr">
              <a:lnSpc>
                <a:spcPct val="90000"/>
              </a:lnSpc>
              <a:spcAft>
                <a:spcPts val="600"/>
              </a:spcAft>
              <a:buClr>
                <a:schemeClr val="tx2">
                  <a:lumMod val="75000"/>
                  <a:lumOff val="25000"/>
                </a:schemeClr>
              </a:buClr>
            </a:pPr>
            <a:r>
              <a:rPr lang="en-US" sz="2400" b="1"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Viel</a:t>
            </a:r>
            <a:r>
              <a:rPr lang="en-US" sz="2400" b="1"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 </a:t>
            </a:r>
            <a:r>
              <a:rPr lang="en-US" sz="2400" b="1" dirty="0" err="1">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Glück</a:t>
            </a:r>
            <a:r>
              <a:rPr lang="en-US" sz="2400" b="1"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rPr>
              <a:t>!!!!</a:t>
            </a:r>
            <a:endPar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latin typeface="Century Gothic" panose="020B0502020202020204" pitchFamily="34" charset="0"/>
            </a:endParaRPr>
          </a:p>
          <a:p>
            <a:pPr indent="-228600">
              <a:lnSpc>
                <a:spcPct val="90000"/>
              </a:lnSpc>
              <a:spcAft>
                <a:spcPts val="600"/>
              </a:spcAft>
              <a:buClr>
                <a:schemeClr val="tx2">
                  <a:lumMod val="75000"/>
                  <a:lumOff val="25000"/>
                </a:schemeClr>
              </a:buClr>
              <a:buFont typeface="Arial" panose="020B0604020202020204" pitchFamily="34" charset="0"/>
              <a:buChar char="•"/>
            </a:pPr>
            <a:endParaRPr lang="en-US" b="1" cap="none" spc="0" dirty="0">
              <a:ln w="12700">
                <a:solidFill>
                  <a:schemeClr val="accent3">
                    <a:lumMod val="50000"/>
                  </a:schemeClr>
                </a:solidFill>
                <a:prstDash val="solid"/>
              </a:ln>
              <a:solidFill>
                <a:schemeClr val="tx2"/>
              </a:solidFill>
              <a:effectLst>
                <a:innerShdw blurRad="177800">
                  <a:schemeClr val="accent3">
                    <a:lumMod val="50000"/>
                  </a:schemeClr>
                </a:innerShdw>
              </a:effectLst>
            </a:endParaRPr>
          </a:p>
        </p:txBody>
      </p:sp>
      <p:grpSp>
        <p:nvGrpSpPr>
          <p:cNvPr id="5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57" name="Oval 34">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35">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36">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37">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8">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fik 3" descr="Ein Bild, das Gras, draußen, Pflanze, Grün enthält.&#10;&#10;Automatisch generierte Beschreibung">
            <a:extLst>
              <a:ext uri="{FF2B5EF4-FFF2-40B4-BE49-F238E27FC236}">
                <a16:creationId xmlns:a16="http://schemas.microsoft.com/office/drawing/2014/main" id="{53AE6D6D-CD00-08EB-D6D0-D18340BC1DA7}"/>
              </a:ext>
            </a:extLst>
          </p:cNvPr>
          <p:cNvPicPr>
            <a:picLocks noChangeAspect="1"/>
          </p:cNvPicPr>
          <p:nvPr/>
        </p:nvPicPr>
        <p:blipFill rotWithShape="1">
          <a:blip r:embed="rId2">
            <a:extLst>
              <a:ext uri="{28A0092B-C50C-407E-A947-70E740481C1C}">
                <a14:useLocalDpi xmlns:a14="http://schemas.microsoft.com/office/drawing/2010/main" val="0"/>
              </a:ext>
            </a:extLst>
          </a:blip>
          <a:srcRect r="1221" b="-2"/>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spTree>
    <p:extLst>
      <p:ext uri="{BB962C8B-B14F-4D97-AF65-F5344CB8AC3E}">
        <p14:creationId xmlns:p14="http://schemas.microsoft.com/office/powerpoint/2010/main" val="128545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91380-1046-6F5A-65BE-19541FC37BA4}"/>
              </a:ext>
            </a:extLst>
          </p:cNvPr>
          <p:cNvSpPr>
            <a:spLocks noGrp="1"/>
          </p:cNvSpPr>
          <p:nvPr>
            <p:ph type="ctrTitle"/>
          </p:nvPr>
        </p:nvSpPr>
        <p:spPr>
          <a:xfrm>
            <a:off x="1443134" y="314021"/>
            <a:ext cx="9305731" cy="1094901"/>
          </a:xfrm>
        </p:spPr>
        <p:txBody>
          <a:bodyPr>
            <a:normAutofit/>
          </a:bodyPr>
          <a:lstStyle/>
          <a:p>
            <a:r>
              <a:rPr lang="de-DE" sz="4400" b="1" dirty="0">
                <a:solidFill>
                  <a:srgbClr val="0070C0"/>
                </a:solidFill>
                <a:latin typeface="Century Gothic" panose="020B0502020202020204" pitchFamily="34" charset="0"/>
              </a:rPr>
              <a:t>Das bin ich:</a:t>
            </a:r>
            <a:br>
              <a:rPr lang="de-DE" sz="4400" b="1" dirty="0">
                <a:solidFill>
                  <a:srgbClr val="0070C0"/>
                </a:solidFill>
                <a:latin typeface="Century Gothic" panose="020B0502020202020204" pitchFamily="34" charset="0"/>
              </a:rPr>
            </a:br>
            <a:r>
              <a:rPr lang="de-DE" sz="1200" b="1" dirty="0">
                <a:solidFill>
                  <a:srgbClr val="0070C0"/>
                </a:solidFill>
                <a:latin typeface="Century Gothic" panose="020B0502020202020204" pitchFamily="34" charset="0"/>
              </a:rPr>
              <a:t>Lieblingstier, Hobbies, Lieblingsessen, Lieblingsbuch, Lieblingsfilm, Lieblingsfarbe, Lieblingsfach… </a:t>
            </a:r>
            <a:br>
              <a:rPr lang="de-DE" sz="1200" b="1" dirty="0">
                <a:solidFill>
                  <a:srgbClr val="0070C0"/>
                </a:solidFill>
                <a:latin typeface="Century Gothic" panose="020B0502020202020204" pitchFamily="34" charset="0"/>
              </a:rPr>
            </a:br>
            <a:r>
              <a:rPr lang="de-DE" sz="1200" b="1" dirty="0">
                <a:solidFill>
                  <a:srgbClr val="0070C0"/>
                </a:solidFill>
                <a:latin typeface="Century Gothic" panose="020B0502020202020204" pitchFamily="34" charset="0"/>
              </a:rPr>
              <a:t>Schreibe oder klebe Fotos auf!</a:t>
            </a:r>
            <a:endParaRPr lang="de-DE" sz="4400" b="1" dirty="0">
              <a:solidFill>
                <a:srgbClr val="0070C0"/>
              </a:solidFill>
              <a:latin typeface="Century Gothic" panose="020B0502020202020204" pitchFamily="34" charset="0"/>
            </a:endParaRPr>
          </a:p>
        </p:txBody>
      </p:sp>
      <p:pic>
        <p:nvPicPr>
          <p:cNvPr id="4" name="Picture 3">
            <a:extLst>
              <a:ext uri="{FF2B5EF4-FFF2-40B4-BE49-F238E27FC236}">
                <a16:creationId xmlns:a16="http://schemas.microsoft.com/office/drawing/2014/main" id="{254D4E6E-CBD1-D640-481D-C9D5760BB621}"/>
              </a:ext>
            </a:extLst>
          </p:cNvPr>
          <p:cNvPicPr>
            <a:picLocks noChangeAspect="1"/>
          </p:cNvPicPr>
          <p:nvPr/>
        </p:nvPicPr>
        <p:blipFill rotWithShape="1">
          <a:blip r:embed="rId2"/>
          <a:srcRect l="30638" r="12111" b="-2"/>
          <a:stretch/>
        </p:blipFill>
        <p:spPr>
          <a:xfrm>
            <a:off x="10687050" y="572596"/>
            <a:ext cx="570024" cy="569306"/>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323849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095D8-D1AD-6947-71A6-4D69055E3CF7}"/>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Meine Stärken</a:t>
            </a:r>
            <a:br>
              <a:rPr lang="de-DE" sz="4400" b="1" dirty="0">
                <a:solidFill>
                  <a:srgbClr val="0070C0"/>
                </a:solidFill>
                <a:latin typeface="Century Gothic" panose="020B0502020202020204" pitchFamily="34" charset="0"/>
              </a:rPr>
            </a:br>
            <a:r>
              <a:rPr lang="de-DE" sz="1200" b="1" dirty="0">
                <a:solidFill>
                  <a:srgbClr val="0070C0"/>
                </a:solidFill>
                <a:latin typeface="Century Gothic" panose="020B0502020202020204" pitchFamily="34" charset="0"/>
              </a:rPr>
              <a:t>Ich kann gut…, Ich bin…, </a:t>
            </a:r>
            <a:endParaRPr lang="de-DE" sz="4400" b="1" dirty="0">
              <a:solidFill>
                <a:srgbClr val="0070C0"/>
              </a:solidFill>
              <a:latin typeface="Century Gothic" panose="020B0502020202020204" pitchFamily="34" charset="0"/>
            </a:endParaRPr>
          </a:p>
        </p:txBody>
      </p:sp>
      <p:sp>
        <p:nvSpPr>
          <p:cNvPr id="3" name="Raute 2">
            <a:extLst>
              <a:ext uri="{FF2B5EF4-FFF2-40B4-BE49-F238E27FC236}">
                <a16:creationId xmlns:a16="http://schemas.microsoft.com/office/drawing/2014/main" id="{8085A54F-9D9E-9D17-0345-03BD5680EFA4}"/>
              </a:ext>
            </a:extLst>
          </p:cNvPr>
          <p:cNvSpPr/>
          <p:nvPr/>
        </p:nvSpPr>
        <p:spPr>
          <a:xfrm>
            <a:off x="4135015" y="1866122"/>
            <a:ext cx="3247053" cy="3125755"/>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aute 3">
            <a:extLst>
              <a:ext uri="{FF2B5EF4-FFF2-40B4-BE49-F238E27FC236}">
                <a16:creationId xmlns:a16="http://schemas.microsoft.com/office/drawing/2014/main" id="{B6E8E11D-021F-AB3F-F34E-C26FBFC24B42}"/>
              </a:ext>
            </a:extLst>
          </p:cNvPr>
          <p:cNvSpPr/>
          <p:nvPr/>
        </p:nvSpPr>
        <p:spPr>
          <a:xfrm>
            <a:off x="1337386" y="3604433"/>
            <a:ext cx="3247053" cy="3125755"/>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aute 4">
            <a:extLst>
              <a:ext uri="{FF2B5EF4-FFF2-40B4-BE49-F238E27FC236}">
                <a16:creationId xmlns:a16="http://schemas.microsoft.com/office/drawing/2014/main" id="{6E311F3C-FAB5-F5AA-7BDA-5440B4F8E87E}"/>
              </a:ext>
            </a:extLst>
          </p:cNvPr>
          <p:cNvSpPr/>
          <p:nvPr/>
        </p:nvSpPr>
        <p:spPr>
          <a:xfrm>
            <a:off x="643811" y="765109"/>
            <a:ext cx="3247053" cy="3125755"/>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aute 5">
            <a:extLst>
              <a:ext uri="{FF2B5EF4-FFF2-40B4-BE49-F238E27FC236}">
                <a16:creationId xmlns:a16="http://schemas.microsoft.com/office/drawing/2014/main" id="{CA9774DD-5EC9-00E6-5E10-321CF5DF6EEF}"/>
              </a:ext>
            </a:extLst>
          </p:cNvPr>
          <p:cNvSpPr/>
          <p:nvPr/>
        </p:nvSpPr>
        <p:spPr>
          <a:xfrm>
            <a:off x="7626219" y="0"/>
            <a:ext cx="3247053" cy="3125755"/>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aute 7">
            <a:extLst>
              <a:ext uri="{FF2B5EF4-FFF2-40B4-BE49-F238E27FC236}">
                <a16:creationId xmlns:a16="http://schemas.microsoft.com/office/drawing/2014/main" id="{930047F0-1259-5B54-F1E6-AA867D6128A3}"/>
              </a:ext>
            </a:extLst>
          </p:cNvPr>
          <p:cNvSpPr/>
          <p:nvPr/>
        </p:nvSpPr>
        <p:spPr>
          <a:xfrm>
            <a:off x="6375917" y="3604433"/>
            <a:ext cx="3247053" cy="3125755"/>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aute 8">
            <a:extLst>
              <a:ext uri="{FF2B5EF4-FFF2-40B4-BE49-F238E27FC236}">
                <a16:creationId xmlns:a16="http://schemas.microsoft.com/office/drawing/2014/main" id="{C76E65EE-0C54-89BB-7819-E3234A400625}"/>
              </a:ext>
            </a:extLst>
          </p:cNvPr>
          <p:cNvSpPr/>
          <p:nvPr/>
        </p:nvSpPr>
        <p:spPr>
          <a:xfrm>
            <a:off x="8839199" y="2472126"/>
            <a:ext cx="3247053" cy="3125755"/>
          </a:xfrm>
          <a:prstGeom prst="diamon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6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A8CE-9EA1-8483-0179-D2E542E100F1}"/>
              </a:ext>
            </a:extLst>
          </p:cNvPr>
          <p:cNvSpPr>
            <a:spLocks noGrp="1"/>
          </p:cNvSpPr>
          <p:nvPr>
            <p:ph type="title"/>
          </p:nvPr>
        </p:nvSpPr>
        <p:spPr/>
        <p:txBody>
          <a:bodyPr>
            <a:normAutofit fontScale="90000"/>
          </a:bodyPr>
          <a:lstStyle/>
          <a:p>
            <a:r>
              <a:rPr lang="de-DE" sz="4400" b="1" dirty="0">
                <a:solidFill>
                  <a:srgbClr val="0070C0"/>
                </a:solidFill>
                <a:latin typeface="Century Gothic" panose="020B0502020202020204" pitchFamily="34" charset="0"/>
              </a:rPr>
              <a:t>Das sagen</a:t>
            </a:r>
            <a:br>
              <a:rPr lang="de-DE" sz="4400" b="1" dirty="0">
                <a:solidFill>
                  <a:srgbClr val="0070C0"/>
                </a:solidFill>
                <a:latin typeface="Century Gothic" panose="020B0502020202020204" pitchFamily="34" charset="0"/>
              </a:rPr>
            </a:br>
            <a:r>
              <a:rPr lang="de-DE" sz="1600" b="1" dirty="0">
                <a:solidFill>
                  <a:srgbClr val="0070C0"/>
                </a:solidFill>
                <a:latin typeface="Century Gothic" panose="020B0502020202020204" pitchFamily="34" charset="0"/>
              </a:rPr>
              <a:t>meine Freunde, meine Eltern, meine Geschwister, meine Großeltern, meine Lehrer*innen, meine Trainer*innen, meine Mitschüler*innen </a:t>
            </a:r>
            <a:r>
              <a:rPr lang="de-DE" sz="4400" b="1" dirty="0">
                <a:solidFill>
                  <a:srgbClr val="0070C0"/>
                </a:solidFill>
                <a:latin typeface="Century Gothic" panose="020B0502020202020204" pitchFamily="34" charset="0"/>
              </a:rPr>
              <a:t>über mich:</a:t>
            </a:r>
          </a:p>
        </p:txBody>
      </p:sp>
      <p:sp>
        <p:nvSpPr>
          <p:cNvPr id="3" name="Flussdiagramm: Verbinder 2">
            <a:extLst>
              <a:ext uri="{FF2B5EF4-FFF2-40B4-BE49-F238E27FC236}">
                <a16:creationId xmlns:a16="http://schemas.microsoft.com/office/drawing/2014/main" id="{FB2C98D2-EB79-7936-E9EF-5947CFF0E4E5}"/>
              </a:ext>
            </a:extLst>
          </p:cNvPr>
          <p:cNvSpPr/>
          <p:nvPr/>
        </p:nvSpPr>
        <p:spPr>
          <a:xfrm>
            <a:off x="5897124" y="2174032"/>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lussdiagramm: Verbinder 3">
            <a:extLst>
              <a:ext uri="{FF2B5EF4-FFF2-40B4-BE49-F238E27FC236}">
                <a16:creationId xmlns:a16="http://schemas.microsoft.com/office/drawing/2014/main" id="{CE47D6AE-6D3C-C110-5FC7-95F1626389C7}"/>
              </a:ext>
            </a:extLst>
          </p:cNvPr>
          <p:cNvSpPr/>
          <p:nvPr/>
        </p:nvSpPr>
        <p:spPr>
          <a:xfrm>
            <a:off x="2875486" y="1670879"/>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125A695A-0DF2-EB3F-C3E9-539EBA38CAFA}"/>
              </a:ext>
            </a:extLst>
          </p:cNvPr>
          <p:cNvPicPr>
            <a:picLocks noChangeAspect="1"/>
          </p:cNvPicPr>
          <p:nvPr/>
        </p:nvPicPr>
        <p:blipFill>
          <a:blip r:embed="rId2"/>
          <a:stretch>
            <a:fillRect/>
          </a:stretch>
        </p:blipFill>
        <p:spPr>
          <a:xfrm>
            <a:off x="89458" y="2649446"/>
            <a:ext cx="2682472" cy="2517866"/>
          </a:xfrm>
          <a:prstGeom prst="rect">
            <a:avLst/>
          </a:prstGeom>
        </p:spPr>
      </p:pic>
      <p:pic>
        <p:nvPicPr>
          <p:cNvPr id="6" name="Grafik 5">
            <a:extLst>
              <a:ext uri="{FF2B5EF4-FFF2-40B4-BE49-F238E27FC236}">
                <a16:creationId xmlns:a16="http://schemas.microsoft.com/office/drawing/2014/main" id="{97607D5A-D000-AF64-B1BC-EE5E3E5B1F4A}"/>
              </a:ext>
            </a:extLst>
          </p:cNvPr>
          <p:cNvPicPr>
            <a:picLocks noChangeAspect="1"/>
          </p:cNvPicPr>
          <p:nvPr/>
        </p:nvPicPr>
        <p:blipFill>
          <a:blip r:embed="rId2"/>
          <a:stretch>
            <a:fillRect/>
          </a:stretch>
        </p:blipFill>
        <p:spPr>
          <a:xfrm>
            <a:off x="3444474" y="4180815"/>
            <a:ext cx="2682472" cy="2517866"/>
          </a:xfrm>
          <a:prstGeom prst="rect">
            <a:avLst/>
          </a:prstGeom>
        </p:spPr>
      </p:pic>
      <p:sp>
        <p:nvSpPr>
          <p:cNvPr id="7" name="Flussdiagramm: Verbinder 6">
            <a:extLst>
              <a:ext uri="{FF2B5EF4-FFF2-40B4-BE49-F238E27FC236}">
                <a16:creationId xmlns:a16="http://schemas.microsoft.com/office/drawing/2014/main" id="{9F621D4C-4E8A-9762-1D16-3700B96D66FD}"/>
              </a:ext>
            </a:extLst>
          </p:cNvPr>
          <p:cNvSpPr/>
          <p:nvPr/>
        </p:nvSpPr>
        <p:spPr>
          <a:xfrm>
            <a:off x="8612334" y="4066999"/>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lussdiagramm: Verbinder 7">
            <a:extLst>
              <a:ext uri="{FF2B5EF4-FFF2-40B4-BE49-F238E27FC236}">
                <a16:creationId xmlns:a16="http://schemas.microsoft.com/office/drawing/2014/main" id="{D1F0B306-423B-28ED-40E6-5EC32030504B}"/>
              </a:ext>
            </a:extLst>
          </p:cNvPr>
          <p:cNvSpPr/>
          <p:nvPr/>
        </p:nvSpPr>
        <p:spPr>
          <a:xfrm>
            <a:off x="8952916" y="1132114"/>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931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A8CE-9EA1-8483-0179-D2E542E100F1}"/>
              </a:ext>
            </a:extLst>
          </p:cNvPr>
          <p:cNvSpPr>
            <a:spLocks noGrp="1"/>
          </p:cNvSpPr>
          <p:nvPr>
            <p:ph type="title"/>
          </p:nvPr>
        </p:nvSpPr>
        <p:spPr/>
        <p:txBody>
          <a:bodyPr>
            <a:normAutofit fontScale="90000"/>
          </a:bodyPr>
          <a:lstStyle/>
          <a:p>
            <a:r>
              <a:rPr lang="de-DE" sz="4400" b="1" dirty="0">
                <a:solidFill>
                  <a:srgbClr val="0070C0"/>
                </a:solidFill>
                <a:latin typeface="Century Gothic" panose="020B0502020202020204" pitchFamily="34" charset="0"/>
              </a:rPr>
              <a:t>Das sagen</a:t>
            </a:r>
            <a:br>
              <a:rPr lang="de-DE" sz="4400" b="1" dirty="0">
                <a:solidFill>
                  <a:srgbClr val="0070C0"/>
                </a:solidFill>
                <a:latin typeface="Century Gothic" panose="020B0502020202020204" pitchFamily="34" charset="0"/>
              </a:rPr>
            </a:br>
            <a:r>
              <a:rPr lang="de-DE" sz="1600" b="1" dirty="0">
                <a:solidFill>
                  <a:srgbClr val="0070C0"/>
                </a:solidFill>
                <a:latin typeface="Century Gothic" panose="020B0502020202020204" pitchFamily="34" charset="0"/>
              </a:rPr>
              <a:t>meine Freunde, meine Eltern, meine Geschwister, meine Großeltern, meine Lehrer*innen, meine Trainer*innen, meine Mitschüler*innen </a:t>
            </a:r>
            <a:r>
              <a:rPr lang="de-DE" sz="4400" b="1" dirty="0">
                <a:solidFill>
                  <a:srgbClr val="0070C0"/>
                </a:solidFill>
                <a:latin typeface="Century Gothic" panose="020B0502020202020204" pitchFamily="34" charset="0"/>
              </a:rPr>
              <a:t>über mich:</a:t>
            </a:r>
          </a:p>
        </p:txBody>
      </p:sp>
      <p:sp>
        <p:nvSpPr>
          <p:cNvPr id="3" name="Flussdiagramm: Verbinder 2">
            <a:extLst>
              <a:ext uri="{FF2B5EF4-FFF2-40B4-BE49-F238E27FC236}">
                <a16:creationId xmlns:a16="http://schemas.microsoft.com/office/drawing/2014/main" id="{FB2C98D2-EB79-7936-E9EF-5947CFF0E4E5}"/>
              </a:ext>
            </a:extLst>
          </p:cNvPr>
          <p:cNvSpPr/>
          <p:nvPr/>
        </p:nvSpPr>
        <p:spPr>
          <a:xfrm>
            <a:off x="5897124" y="2174032"/>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lussdiagramm: Verbinder 3">
            <a:extLst>
              <a:ext uri="{FF2B5EF4-FFF2-40B4-BE49-F238E27FC236}">
                <a16:creationId xmlns:a16="http://schemas.microsoft.com/office/drawing/2014/main" id="{CE47D6AE-6D3C-C110-5FC7-95F1626389C7}"/>
              </a:ext>
            </a:extLst>
          </p:cNvPr>
          <p:cNvSpPr/>
          <p:nvPr/>
        </p:nvSpPr>
        <p:spPr>
          <a:xfrm>
            <a:off x="2875486" y="1670879"/>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125A695A-0DF2-EB3F-C3E9-539EBA38CAFA}"/>
              </a:ext>
            </a:extLst>
          </p:cNvPr>
          <p:cNvPicPr>
            <a:picLocks noChangeAspect="1"/>
          </p:cNvPicPr>
          <p:nvPr/>
        </p:nvPicPr>
        <p:blipFill>
          <a:blip r:embed="rId2"/>
          <a:stretch>
            <a:fillRect/>
          </a:stretch>
        </p:blipFill>
        <p:spPr>
          <a:xfrm>
            <a:off x="89458" y="2649446"/>
            <a:ext cx="2682472" cy="2517866"/>
          </a:xfrm>
          <a:prstGeom prst="rect">
            <a:avLst/>
          </a:prstGeom>
        </p:spPr>
      </p:pic>
      <p:pic>
        <p:nvPicPr>
          <p:cNvPr id="6" name="Grafik 5">
            <a:extLst>
              <a:ext uri="{FF2B5EF4-FFF2-40B4-BE49-F238E27FC236}">
                <a16:creationId xmlns:a16="http://schemas.microsoft.com/office/drawing/2014/main" id="{97607D5A-D000-AF64-B1BC-EE5E3E5B1F4A}"/>
              </a:ext>
            </a:extLst>
          </p:cNvPr>
          <p:cNvPicPr>
            <a:picLocks noChangeAspect="1"/>
          </p:cNvPicPr>
          <p:nvPr/>
        </p:nvPicPr>
        <p:blipFill>
          <a:blip r:embed="rId2"/>
          <a:stretch>
            <a:fillRect/>
          </a:stretch>
        </p:blipFill>
        <p:spPr>
          <a:xfrm>
            <a:off x="3444474" y="4180815"/>
            <a:ext cx="2682472" cy="2517866"/>
          </a:xfrm>
          <a:prstGeom prst="rect">
            <a:avLst/>
          </a:prstGeom>
        </p:spPr>
      </p:pic>
      <p:sp>
        <p:nvSpPr>
          <p:cNvPr id="7" name="Flussdiagramm: Verbinder 6">
            <a:extLst>
              <a:ext uri="{FF2B5EF4-FFF2-40B4-BE49-F238E27FC236}">
                <a16:creationId xmlns:a16="http://schemas.microsoft.com/office/drawing/2014/main" id="{9F621D4C-4E8A-9762-1D16-3700B96D66FD}"/>
              </a:ext>
            </a:extLst>
          </p:cNvPr>
          <p:cNvSpPr/>
          <p:nvPr/>
        </p:nvSpPr>
        <p:spPr>
          <a:xfrm>
            <a:off x="8612334" y="4066999"/>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lussdiagramm: Verbinder 7">
            <a:extLst>
              <a:ext uri="{FF2B5EF4-FFF2-40B4-BE49-F238E27FC236}">
                <a16:creationId xmlns:a16="http://schemas.microsoft.com/office/drawing/2014/main" id="{D1F0B306-423B-28ED-40E6-5EC32030504B}"/>
              </a:ext>
            </a:extLst>
          </p:cNvPr>
          <p:cNvSpPr/>
          <p:nvPr/>
        </p:nvSpPr>
        <p:spPr>
          <a:xfrm>
            <a:off x="8952916" y="1132114"/>
            <a:ext cx="2668556" cy="2509936"/>
          </a:xfrm>
          <a:prstGeom prst="flowChartConnector">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891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396EC-1D2F-EF70-25BE-4511E7DC415B}"/>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In diesen Situationen bin ich glücklich:</a:t>
            </a:r>
            <a:br>
              <a:rPr lang="de-DE" sz="4400" b="1" dirty="0">
                <a:solidFill>
                  <a:srgbClr val="0070C0"/>
                </a:solidFill>
                <a:latin typeface="Century Gothic" panose="020B0502020202020204" pitchFamily="34" charset="0"/>
              </a:rPr>
            </a:br>
            <a:r>
              <a:rPr lang="de-DE" sz="1200" b="1" dirty="0">
                <a:solidFill>
                  <a:srgbClr val="0070C0"/>
                </a:solidFill>
                <a:latin typeface="Century Gothic" panose="020B0502020202020204" pitchFamily="34" charset="0"/>
              </a:rPr>
              <a:t>(Schreibe, male oder klebe ein Foto ein und erinnere dich daran, wenn es dir einmal nicht so gut geht!)</a:t>
            </a:r>
            <a:endParaRPr lang="de-DE" sz="4400" b="1" dirty="0">
              <a:solidFill>
                <a:srgbClr val="0070C0"/>
              </a:solidFill>
              <a:latin typeface="Century Gothic" panose="020B0502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Freihand 4">
                <a:extLst>
                  <a:ext uri="{FF2B5EF4-FFF2-40B4-BE49-F238E27FC236}">
                    <a16:creationId xmlns:a16="http://schemas.microsoft.com/office/drawing/2014/main" id="{F1A38AD3-FA82-EF18-1165-18033747A0FC}"/>
                  </a:ext>
                </a:extLst>
              </p14:cNvPr>
              <p14:cNvContentPartPr/>
              <p14:nvPr/>
            </p14:nvContentPartPr>
            <p14:xfrm>
              <a:off x="6166528" y="1651430"/>
              <a:ext cx="207000" cy="4757760"/>
            </p14:xfrm>
          </p:contentPart>
        </mc:Choice>
        <mc:Fallback xmlns="">
          <p:pic>
            <p:nvPicPr>
              <p:cNvPr id="5" name="Freihand 4">
                <a:extLst>
                  <a:ext uri="{FF2B5EF4-FFF2-40B4-BE49-F238E27FC236}">
                    <a16:creationId xmlns:a16="http://schemas.microsoft.com/office/drawing/2014/main" id="{F1A38AD3-FA82-EF18-1165-18033747A0FC}"/>
                  </a:ext>
                </a:extLst>
              </p:cNvPr>
              <p:cNvPicPr/>
              <p:nvPr/>
            </p:nvPicPr>
            <p:blipFill>
              <a:blip r:embed="rId3"/>
              <a:stretch>
                <a:fillRect/>
              </a:stretch>
            </p:blipFill>
            <p:spPr>
              <a:xfrm>
                <a:off x="6148528" y="1633430"/>
                <a:ext cx="242640" cy="4793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Freihand 5">
                <a:extLst>
                  <a:ext uri="{FF2B5EF4-FFF2-40B4-BE49-F238E27FC236}">
                    <a16:creationId xmlns:a16="http://schemas.microsoft.com/office/drawing/2014/main" id="{EC349498-1147-F2D8-810F-F12B541527D1}"/>
                  </a:ext>
                </a:extLst>
              </p14:cNvPr>
              <p14:cNvContentPartPr/>
              <p14:nvPr/>
            </p14:nvContentPartPr>
            <p14:xfrm>
              <a:off x="6195688" y="4497230"/>
              <a:ext cx="360" cy="360"/>
            </p14:xfrm>
          </p:contentPart>
        </mc:Choice>
        <mc:Fallback xmlns="">
          <p:pic>
            <p:nvPicPr>
              <p:cNvPr id="6" name="Freihand 5">
                <a:extLst>
                  <a:ext uri="{FF2B5EF4-FFF2-40B4-BE49-F238E27FC236}">
                    <a16:creationId xmlns:a16="http://schemas.microsoft.com/office/drawing/2014/main" id="{EC349498-1147-F2D8-810F-F12B541527D1}"/>
                  </a:ext>
                </a:extLst>
              </p:cNvPr>
              <p:cNvPicPr/>
              <p:nvPr/>
            </p:nvPicPr>
            <p:blipFill>
              <a:blip r:embed="rId5"/>
              <a:stretch>
                <a:fillRect/>
              </a:stretch>
            </p:blipFill>
            <p:spPr>
              <a:xfrm>
                <a:off x="6177688" y="4479590"/>
                <a:ext cx="36000" cy="36000"/>
              </a:xfrm>
              <a:prstGeom prst="rect">
                <a:avLst/>
              </a:prstGeom>
            </p:spPr>
          </p:pic>
        </mc:Fallback>
      </mc:AlternateContent>
    </p:spTree>
    <p:extLst>
      <p:ext uri="{BB962C8B-B14F-4D97-AF65-F5344CB8AC3E}">
        <p14:creationId xmlns:p14="http://schemas.microsoft.com/office/powerpoint/2010/main" val="301706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396EC-1D2F-EF70-25BE-4511E7DC415B}"/>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In diesen Situationen bin ich glücklich:</a:t>
            </a:r>
            <a:br>
              <a:rPr lang="de-DE" sz="4400" b="1" dirty="0">
                <a:solidFill>
                  <a:srgbClr val="0070C0"/>
                </a:solidFill>
                <a:latin typeface="Century Gothic" panose="020B0502020202020204" pitchFamily="34" charset="0"/>
              </a:rPr>
            </a:br>
            <a:r>
              <a:rPr lang="de-DE" sz="1200" b="1" dirty="0">
                <a:solidFill>
                  <a:srgbClr val="0070C0"/>
                </a:solidFill>
                <a:latin typeface="Century Gothic" panose="020B0502020202020204" pitchFamily="34" charset="0"/>
              </a:rPr>
              <a:t>(Schreibe, male oder klebe ein Foto ein und erinnere dich daran, wenn es dir einmal nicht so gut geht!)</a:t>
            </a:r>
            <a:endParaRPr lang="de-DE" sz="4400" b="1" dirty="0">
              <a:solidFill>
                <a:srgbClr val="0070C0"/>
              </a:solidFill>
              <a:latin typeface="Century Gothic" panose="020B0502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Freihand 4">
                <a:extLst>
                  <a:ext uri="{FF2B5EF4-FFF2-40B4-BE49-F238E27FC236}">
                    <a16:creationId xmlns:a16="http://schemas.microsoft.com/office/drawing/2014/main" id="{F1A38AD3-FA82-EF18-1165-18033747A0FC}"/>
                  </a:ext>
                </a:extLst>
              </p14:cNvPr>
              <p14:cNvContentPartPr/>
              <p14:nvPr/>
            </p14:nvContentPartPr>
            <p14:xfrm>
              <a:off x="6166528" y="1651430"/>
              <a:ext cx="207000" cy="4757760"/>
            </p14:xfrm>
          </p:contentPart>
        </mc:Choice>
        <mc:Fallback xmlns="">
          <p:pic>
            <p:nvPicPr>
              <p:cNvPr id="5" name="Freihand 4">
                <a:extLst>
                  <a:ext uri="{FF2B5EF4-FFF2-40B4-BE49-F238E27FC236}">
                    <a16:creationId xmlns:a16="http://schemas.microsoft.com/office/drawing/2014/main" id="{F1A38AD3-FA82-EF18-1165-18033747A0FC}"/>
                  </a:ext>
                </a:extLst>
              </p:cNvPr>
              <p:cNvPicPr/>
              <p:nvPr/>
            </p:nvPicPr>
            <p:blipFill>
              <a:blip r:embed="rId3"/>
              <a:stretch>
                <a:fillRect/>
              </a:stretch>
            </p:blipFill>
            <p:spPr>
              <a:xfrm>
                <a:off x="6148528" y="1633430"/>
                <a:ext cx="242640" cy="4793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Freihand 5">
                <a:extLst>
                  <a:ext uri="{FF2B5EF4-FFF2-40B4-BE49-F238E27FC236}">
                    <a16:creationId xmlns:a16="http://schemas.microsoft.com/office/drawing/2014/main" id="{EC349498-1147-F2D8-810F-F12B541527D1}"/>
                  </a:ext>
                </a:extLst>
              </p14:cNvPr>
              <p14:cNvContentPartPr/>
              <p14:nvPr/>
            </p14:nvContentPartPr>
            <p14:xfrm>
              <a:off x="6195688" y="4497230"/>
              <a:ext cx="360" cy="360"/>
            </p14:xfrm>
          </p:contentPart>
        </mc:Choice>
        <mc:Fallback xmlns="">
          <p:pic>
            <p:nvPicPr>
              <p:cNvPr id="6" name="Freihand 5">
                <a:extLst>
                  <a:ext uri="{FF2B5EF4-FFF2-40B4-BE49-F238E27FC236}">
                    <a16:creationId xmlns:a16="http://schemas.microsoft.com/office/drawing/2014/main" id="{EC349498-1147-F2D8-810F-F12B541527D1}"/>
                  </a:ext>
                </a:extLst>
              </p:cNvPr>
              <p:cNvPicPr/>
              <p:nvPr/>
            </p:nvPicPr>
            <p:blipFill>
              <a:blip r:embed="rId5"/>
              <a:stretch>
                <a:fillRect/>
              </a:stretch>
            </p:blipFill>
            <p:spPr>
              <a:xfrm>
                <a:off x="6177688" y="4479230"/>
                <a:ext cx="36000" cy="36000"/>
              </a:xfrm>
              <a:prstGeom prst="rect">
                <a:avLst/>
              </a:prstGeom>
            </p:spPr>
          </p:pic>
        </mc:Fallback>
      </mc:AlternateContent>
    </p:spTree>
    <p:extLst>
      <p:ext uri="{BB962C8B-B14F-4D97-AF65-F5344CB8AC3E}">
        <p14:creationId xmlns:p14="http://schemas.microsoft.com/office/powerpoint/2010/main" val="298553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21523-3EB7-3779-2185-D2BEFC5C7DB5}"/>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Daran erinnere ich mich gern:</a:t>
            </a:r>
          </a:p>
        </p:txBody>
      </p:sp>
      <p:sp>
        <p:nvSpPr>
          <p:cNvPr id="3" name="Denkblase: wolkenförmig 2">
            <a:extLst>
              <a:ext uri="{FF2B5EF4-FFF2-40B4-BE49-F238E27FC236}">
                <a16:creationId xmlns:a16="http://schemas.microsoft.com/office/drawing/2014/main" id="{05538931-9DB6-6F6B-2F86-AD6D8BDBC295}"/>
              </a:ext>
            </a:extLst>
          </p:cNvPr>
          <p:cNvSpPr/>
          <p:nvPr/>
        </p:nvSpPr>
        <p:spPr>
          <a:xfrm>
            <a:off x="699796" y="1811986"/>
            <a:ext cx="4273419" cy="1901598"/>
          </a:xfrm>
          <a:prstGeom prst="cloudCallout">
            <a:avLst>
              <a:gd name="adj1" fmla="val 51219"/>
              <a:gd name="adj2" fmla="val 68879"/>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enkblase: wolkenförmig 3">
            <a:extLst>
              <a:ext uri="{FF2B5EF4-FFF2-40B4-BE49-F238E27FC236}">
                <a16:creationId xmlns:a16="http://schemas.microsoft.com/office/drawing/2014/main" id="{85DB9AF1-BEE9-5B61-B21D-BB212A6C4A49}"/>
              </a:ext>
            </a:extLst>
          </p:cNvPr>
          <p:cNvSpPr/>
          <p:nvPr/>
        </p:nvSpPr>
        <p:spPr>
          <a:xfrm>
            <a:off x="4973215" y="1371600"/>
            <a:ext cx="2842731" cy="2146041"/>
          </a:xfrm>
          <a:prstGeom prst="cloudCallout">
            <a:avLst>
              <a:gd name="adj1" fmla="val -41840"/>
              <a:gd name="adj2" fmla="val 83370"/>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enkblase: wolkenförmig 4">
            <a:extLst>
              <a:ext uri="{FF2B5EF4-FFF2-40B4-BE49-F238E27FC236}">
                <a16:creationId xmlns:a16="http://schemas.microsoft.com/office/drawing/2014/main" id="{9D42BEFF-A3A7-4516-8FA5-091A56D01EBD}"/>
              </a:ext>
            </a:extLst>
          </p:cNvPr>
          <p:cNvSpPr/>
          <p:nvPr/>
        </p:nvSpPr>
        <p:spPr>
          <a:xfrm>
            <a:off x="7980474" y="1361037"/>
            <a:ext cx="4108891" cy="2954632"/>
          </a:xfrm>
          <a:prstGeom prst="cloudCallout">
            <a:avLst>
              <a:gd name="adj1" fmla="val -88958"/>
              <a:gd name="adj2" fmla="val 52079"/>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enkblase: wolkenförmig 5">
            <a:extLst>
              <a:ext uri="{FF2B5EF4-FFF2-40B4-BE49-F238E27FC236}">
                <a16:creationId xmlns:a16="http://schemas.microsoft.com/office/drawing/2014/main" id="{92FC0FFF-1AF4-45EA-0058-687763E3494D}"/>
              </a:ext>
            </a:extLst>
          </p:cNvPr>
          <p:cNvSpPr/>
          <p:nvPr/>
        </p:nvSpPr>
        <p:spPr>
          <a:xfrm>
            <a:off x="3002896" y="4665306"/>
            <a:ext cx="5887617" cy="2071396"/>
          </a:xfrm>
          <a:prstGeom prst="cloudCallout">
            <a:avLst>
              <a:gd name="adj1" fmla="val -11008"/>
              <a:gd name="adj2" fmla="val -65879"/>
            </a:avLst>
          </a:prstGeom>
          <a:solidFill>
            <a:schemeClr val="accent2">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enkblase: wolkenförmig 7">
            <a:extLst>
              <a:ext uri="{FF2B5EF4-FFF2-40B4-BE49-F238E27FC236}">
                <a16:creationId xmlns:a16="http://schemas.microsoft.com/office/drawing/2014/main" id="{664809C6-BD51-C4E1-2D47-C45E21F94283}"/>
              </a:ext>
            </a:extLst>
          </p:cNvPr>
          <p:cNvSpPr/>
          <p:nvPr/>
        </p:nvSpPr>
        <p:spPr>
          <a:xfrm>
            <a:off x="8890513" y="4315669"/>
            <a:ext cx="3198852" cy="2177205"/>
          </a:xfrm>
          <a:prstGeom prst="cloudCallout">
            <a:avLst>
              <a:gd name="adj1" fmla="val -89671"/>
              <a:gd name="adj2" fmla="val -5106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enkblase: wolkenförmig 8">
            <a:extLst>
              <a:ext uri="{FF2B5EF4-FFF2-40B4-BE49-F238E27FC236}">
                <a16:creationId xmlns:a16="http://schemas.microsoft.com/office/drawing/2014/main" id="{B37A44B0-3E72-EB78-9A0B-BC341712A00B}"/>
              </a:ext>
            </a:extLst>
          </p:cNvPr>
          <p:cNvSpPr/>
          <p:nvPr/>
        </p:nvSpPr>
        <p:spPr>
          <a:xfrm>
            <a:off x="223935" y="3713584"/>
            <a:ext cx="2929812" cy="2779290"/>
          </a:xfrm>
          <a:prstGeom prst="cloudCallout">
            <a:avLst>
              <a:gd name="adj1" fmla="val 92879"/>
              <a:gd name="adj2" fmla="val -22208"/>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516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21523-3EB7-3779-2185-D2BEFC5C7DB5}"/>
              </a:ext>
            </a:extLst>
          </p:cNvPr>
          <p:cNvSpPr>
            <a:spLocks noGrp="1"/>
          </p:cNvSpPr>
          <p:nvPr>
            <p:ph type="title"/>
          </p:nvPr>
        </p:nvSpPr>
        <p:spPr/>
        <p:txBody>
          <a:bodyPr>
            <a:normAutofit/>
          </a:bodyPr>
          <a:lstStyle/>
          <a:p>
            <a:pPr algn="ctr"/>
            <a:r>
              <a:rPr lang="de-DE" sz="4400" b="1" dirty="0">
                <a:solidFill>
                  <a:srgbClr val="0070C0"/>
                </a:solidFill>
                <a:latin typeface="Century Gothic" panose="020B0502020202020204" pitchFamily="34" charset="0"/>
              </a:rPr>
              <a:t>Daran erinnere ich mich gern:</a:t>
            </a:r>
          </a:p>
        </p:txBody>
      </p:sp>
      <p:sp>
        <p:nvSpPr>
          <p:cNvPr id="3" name="Denkblase: wolkenförmig 2">
            <a:extLst>
              <a:ext uri="{FF2B5EF4-FFF2-40B4-BE49-F238E27FC236}">
                <a16:creationId xmlns:a16="http://schemas.microsoft.com/office/drawing/2014/main" id="{05538931-9DB6-6F6B-2F86-AD6D8BDBC295}"/>
              </a:ext>
            </a:extLst>
          </p:cNvPr>
          <p:cNvSpPr/>
          <p:nvPr/>
        </p:nvSpPr>
        <p:spPr>
          <a:xfrm>
            <a:off x="699796" y="1811986"/>
            <a:ext cx="4273419" cy="1901598"/>
          </a:xfrm>
          <a:prstGeom prst="cloudCallout">
            <a:avLst>
              <a:gd name="adj1" fmla="val 51219"/>
              <a:gd name="adj2" fmla="val 68879"/>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enkblase: wolkenförmig 3">
            <a:extLst>
              <a:ext uri="{FF2B5EF4-FFF2-40B4-BE49-F238E27FC236}">
                <a16:creationId xmlns:a16="http://schemas.microsoft.com/office/drawing/2014/main" id="{85DB9AF1-BEE9-5B61-B21D-BB212A6C4A49}"/>
              </a:ext>
            </a:extLst>
          </p:cNvPr>
          <p:cNvSpPr/>
          <p:nvPr/>
        </p:nvSpPr>
        <p:spPr>
          <a:xfrm>
            <a:off x="4973215" y="1371600"/>
            <a:ext cx="2842731" cy="2146041"/>
          </a:xfrm>
          <a:prstGeom prst="cloudCallout">
            <a:avLst>
              <a:gd name="adj1" fmla="val -41840"/>
              <a:gd name="adj2" fmla="val 83370"/>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enkblase: wolkenförmig 4">
            <a:extLst>
              <a:ext uri="{FF2B5EF4-FFF2-40B4-BE49-F238E27FC236}">
                <a16:creationId xmlns:a16="http://schemas.microsoft.com/office/drawing/2014/main" id="{9D42BEFF-A3A7-4516-8FA5-091A56D01EBD}"/>
              </a:ext>
            </a:extLst>
          </p:cNvPr>
          <p:cNvSpPr/>
          <p:nvPr/>
        </p:nvSpPr>
        <p:spPr>
          <a:xfrm>
            <a:off x="7980474" y="1361037"/>
            <a:ext cx="4108891" cy="2954632"/>
          </a:xfrm>
          <a:prstGeom prst="cloudCallout">
            <a:avLst>
              <a:gd name="adj1" fmla="val -88958"/>
              <a:gd name="adj2" fmla="val 52079"/>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enkblase: wolkenförmig 5">
            <a:extLst>
              <a:ext uri="{FF2B5EF4-FFF2-40B4-BE49-F238E27FC236}">
                <a16:creationId xmlns:a16="http://schemas.microsoft.com/office/drawing/2014/main" id="{92FC0FFF-1AF4-45EA-0058-687763E3494D}"/>
              </a:ext>
            </a:extLst>
          </p:cNvPr>
          <p:cNvSpPr/>
          <p:nvPr/>
        </p:nvSpPr>
        <p:spPr>
          <a:xfrm>
            <a:off x="3002896" y="4665306"/>
            <a:ext cx="5887617" cy="2071396"/>
          </a:xfrm>
          <a:prstGeom prst="cloudCallout">
            <a:avLst>
              <a:gd name="adj1" fmla="val -11008"/>
              <a:gd name="adj2" fmla="val -65879"/>
            </a:avLst>
          </a:prstGeom>
          <a:solidFill>
            <a:schemeClr val="accent2">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enkblase: wolkenförmig 7">
            <a:extLst>
              <a:ext uri="{FF2B5EF4-FFF2-40B4-BE49-F238E27FC236}">
                <a16:creationId xmlns:a16="http://schemas.microsoft.com/office/drawing/2014/main" id="{664809C6-BD51-C4E1-2D47-C45E21F94283}"/>
              </a:ext>
            </a:extLst>
          </p:cNvPr>
          <p:cNvSpPr/>
          <p:nvPr/>
        </p:nvSpPr>
        <p:spPr>
          <a:xfrm>
            <a:off x="8890513" y="4315669"/>
            <a:ext cx="3198852" cy="2177205"/>
          </a:xfrm>
          <a:prstGeom prst="cloudCallout">
            <a:avLst>
              <a:gd name="adj1" fmla="val -89671"/>
              <a:gd name="adj2" fmla="val -5106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enkblase: wolkenförmig 8">
            <a:extLst>
              <a:ext uri="{FF2B5EF4-FFF2-40B4-BE49-F238E27FC236}">
                <a16:creationId xmlns:a16="http://schemas.microsoft.com/office/drawing/2014/main" id="{B37A44B0-3E72-EB78-9A0B-BC341712A00B}"/>
              </a:ext>
            </a:extLst>
          </p:cNvPr>
          <p:cNvSpPr/>
          <p:nvPr/>
        </p:nvSpPr>
        <p:spPr>
          <a:xfrm>
            <a:off x="223935" y="3713584"/>
            <a:ext cx="2929812" cy="2779290"/>
          </a:xfrm>
          <a:prstGeom prst="cloudCallout">
            <a:avLst>
              <a:gd name="adj1" fmla="val 92879"/>
              <a:gd name="adj2" fmla="val -22208"/>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562393"/>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Breitbild</PresentationFormat>
  <Paragraphs>38</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Century Gothic</vt:lpstr>
      <vt:lpstr>Gill Sans Nova</vt:lpstr>
      <vt:lpstr>ConfettiVTI</vt:lpstr>
      <vt:lpstr>You are ready to take-off</vt:lpstr>
      <vt:lpstr>Das bin ich: Lieblingstier, Hobbies, Lieblingsessen, Lieblingsbuch, Lieblingsfilm, Lieblingsfarbe, Lieblingsfach…  Schreibe oder klebe Fotos auf!</vt:lpstr>
      <vt:lpstr>Meine Stärken Ich kann gut…, Ich bin…, </vt:lpstr>
      <vt:lpstr>Das sagen meine Freunde, meine Eltern, meine Geschwister, meine Großeltern, meine Lehrer*innen, meine Trainer*innen, meine Mitschüler*innen über mich:</vt:lpstr>
      <vt:lpstr>Das sagen meine Freunde, meine Eltern, meine Geschwister, meine Großeltern, meine Lehrer*innen, meine Trainer*innen, meine Mitschüler*innen über mich:</vt:lpstr>
      <vt:lpstr>In diesen Situationen bin ich glücklich: (Schreibe, male oder klebe ein Foto ein und erinnere dich daran, wenn es dir einmal nicht so gut geht!)</vt:lpstr>
      <vt:lpstr>In diesen Situationen bin ich glücklich: (Schreibe, male oder klebe ein Foto ein und erinnere dich daran, wenn es dir einmal nicht so gut geht!)</vt:lpstr>
      <vt:lpstr>Daran erinnere ich mich gern:</vt:lpstr>
      <vt:lpstr>Daran erinnere ich mich gern:</vt:lpstr>
      <vt:lpstr>Glücksmomente sammeln Besorge dir ein Marmeladenglas und verziere es oder beklebe einen Karton! Schreibe Erfolge und Glücksmomente auf kleine Zettel, die du in der neuen Schule erlebst und notiere dir auch das Datum. Anschließend legst du sie ins Glas. Natürlich kannst du auch Glücksmomente sammeln, die du außerhalb der Schule erlebst!</vt:lpstr>
      <vt:lpstr>Was sind deine Ziele für die 5. Klasse?</vt:lpstr>
      <vt:lpstr>Was kannst du zur Erreicherung deiner Ziele tun?</vt:lpstr>
      <vt:lpstr>Ich kann mit Unterstützung rechnen von:</vt:lpstr>
      <vt:lpstr>So wünsche ich mir mein Leben in  20 Jahren:</vt:lpstr>
      <vt:lpstr>PowerPoint-Präsentation</vt:lpstr>
      <vt:lpstr>PowerPoint-Präsentation</vt:lpstr>
      <vt:lpstr>“Feiere” deine Erfolge und freue dich   (doppelt) über schöne Erlebnisse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(you) are ready for take off!</dc:title>
  <dc:creator>Sabine Stute-Meißner</dc:creator>
  <cp:lastModifiedBy>Dominik Dallwitz-Wegner</cp:lastModifiedBy>
  <cp:revision>2</cp:revision>
  <cp:lastPrinted>2023-05-16T07:41:29Z</cp:lastPrinted>
  <dcterms:created xsi:type="dcterms:W3CDTF">2023-05-12T18:18:00Z</dcterms:created>
  <dcterms:modified xsi:type="dcterms:W3CDTF">2025-05-26T14:08:28Z</dcterms:modified>
</cp:coreProperties>
</file>